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4"/>
  </p:sldMasterIdLst>
  <p:sldIdLst>
    <p:sldId id="256" r:id="rId5"/>
    <p:sldId id="257" r:id="rId6"/>
    <p:sldId id="260" r:id="rId7"/>
    <p:sldId id="259" r:id="rId8"/>
    <p:sldId id="266" r:id="rId9"/>
    <p:sldId id="264" r:id="rId10"/>
    <p:sldId id="265" r:id="rId11"/>
    <p:sldId id="267" r:id="rId12"/>
    <p:sldId id="258" r:id="rId13"/>
    <p:sldId id="261" r:id="rId14"/>
    <p:sldId id="262" r:id="rId15"/>
    <p:sldId id="26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SON, WENDY" userId="386c4a30-81e4-44f7-afaf-1eb1c1fbf944" providerId="ADAL" clId="{8D1DEFE2-1B3E-405E-BD2E-ADC573C23848}"/>
    <pc:docChg chg="custSel addSld delSld modSld">
      <pc:chgData name="JOHNSON, WENDY" userId="386c4a30-81e4-44f7-afaf-1eb1c1fbf944" providerId="ADAL" clId="{8D1DEFE2-1B3E-405E-BD2E-ADC573C23848}" dt="2023-10-31T12:02:40.122" v="377" actId="2696"/>
      <pc:docMkLst>
        <pc:docMk/>
      </pc:docMkLst>
      <pc:sldChg chg="modSp mod">
        <pc:chgData name="JOHNSON, WENDY" userId="386c4a30-81e4-44f7-afaf-1eb1c1fbf944" providerId="ADAL" clId="{8D1DEFE2-1B3E-405E-BD2E-ADC573C23848}" dt="2023-10-31T11:44:05.146" v="1" actId="20577"/>
        <pc:sldMkLst>
          <pc:docMk/>
          <pc:sldMk cId="307300306" sldId="256"/>
        </pc:sldMkLst>
        <pc:spChg chg="mod">
          <ac:chgData name="JOHNSON, WENDY" userId="386c4a30-81e4-44f7-afaf-1eb1c1fbf944" providerId="ADAL" clId="{8D1DEFE2-1B3E-405E-BD2E-ADC573C23848}" dt="2023-10-31T11:44:05.146" v="1" actId="20577"/>
          <ac:spMkLst>
            <pc:docMk/>
            <pc:sldMk cId="307300306" sldId="256"/>
            <ac:spMk id="2" creationId="{5FB7EAD1-FBF5-4B72-9756-05101B3A0ADD}"/>
          </ac:spMkLst>
        </pc:spChg>
      </pc:sldChg>
      <pc:sldChg chg="addSp delSp modSp mod">
        <pc:chgData name="JOHNSON, WENDY" userId="386c4a30-81e4-44f7-afaf-1eb1c1fbf944" providerId="ADAL" clId="{8D1DEFE2-1B3E-405E-BD2E-ADC573C23848}" dt="2023-10-31T11:56:53.253" v="246" actId="1076"/>
        <pc:sldMkLst>
          <pc:docMk/>
          <pc:sldMk cId="1782751725" sldId="261"/>
        </pc:sldMkLst>
        <pc:spChg chg="mod">
          <ac:chgData name="JOHNSON, WENDY" userId="386c4a30-81e4-44f7-afaf-1eb1c1fbf944" providerId="ADAL" clId="{8D1DEFE2-1B3E-405E-BD2E-ADC573C23848}" dt="2023-10-31T11:55:58.833" v="221" actId="20577"/>
          <ac:spMkLst>
            <pc:docMk/>
            <pc:sldMk cId="1782751725" sldId="261"/>
            <ac:spMk id="2" creationId="{FADF3069-334C-4732-B081-9847D851EFBA}"/>
          </ac:spMkLst>
        </pc:spChg>
        <pc:spChg chg="mod">
          <ac:chgData name="JOHNSON, WENDY" userId="386c4a30-81e4-44f7-afaf-1eb1c1fbf944" providerId="ADAL" clId="{8D1DEFE2-1B3E-405E-BD2E-ADC573C23848}" dt="2023-10-31T11:56:23.571" v="242" actId="20577"/>
          <ac:spMkLst>
            <pc:docMk/>
            <pc:sldMk cId="1782751725" sldId="261"/>
            <ac:spMk id="20" creationId="{7FBF0BBD-0AE0-454E-8A02-E76E1B8A9C83}"/>
          </ac:spMkLst>
        </pc:spChg>
        <pc:picChg chg="del">
          <ac:chgData name="JOHNSON, WENDY" userId="386c4a30-81e4-44f7-afaf-1eb1c1fbf944" providerId="ADAL" clId="{8D1DEFE2-1B3E-405E-BD2E-ADC573C23848}" dt="2023-10-31T11:56:02.096" v="222" actId="478"/>
          <ac:picMkLst>
            <pc:docMk/>
            <pc:sldMk cId="1782751725" sldId="261"/>
            <ac:picMk id="4" creationId="{42FDEB79-E645-4154-9A52-14697A8BCD69}"/>
          </ac:picMkLst>
        </pc:picChg>
        <pc:picChg chg="add mod">
          <ac:chgData name="JOHNSON, WENDY" userId="386c4a30-81e4-44f7-afaf-1eb1c1fbf944" providerId="ADAL" clId="{8D1DEFE2-1B3E-405E-BD2E-ADC573C23848}" dt="2023-10-31T11:56:06.835" v="224" actId="1076"/>
          <ac:picMkLst>
            <pc:docMk/>
            <pc:sldMk cId="1782751725" sldId="261"/>
            <ac:picMk id="6" creationId="{67E9428E-5DC3-44DA-A25F-6C2971969AFA}"/>
          </ac:picMkLst>
        </pc:picChg>
        <pc:picChg chg="del">
          <ac:chgData name="JOHNSON, WENDY" userId="386c4a30-81e4-44f7-afaf-1eb1c1fbf944" providerId="ADAL" clId="{8D1DEFE2-1B3E-405E-BD2E-ADC573C23848}" dt="2023-10-31T11:56:46.330" v="243" actId="478"/>
          <ac:picMkLst>
            <pc:docMk/>
            <pc:sldMk cId="1782751725" sldId="261"/>
            <ac:picMk id="8" creationId="{89F08BBF-229B-4FE7-A2EA-405EEFA62F73}"/>
          </ac:picMkLst>
        </pc:picChg>
        <pc:picChg chg="add mod">
          <ac:chgData name="JOHNSON, WENDY" userId="386c4a30-81e4-44f7-afaf-1eb1c1fbf944" providerId="ADAL" clId="{8D1DEFE2-1B3E-405E-BD2E-ADC573C23848}" dt="2023-10-31T11:56:53.253" v="246" actId="1076"/>
          <ac:picMkLst>
            <pc:docMk/>
            <pc:sldMk cId="1782751725" sldId="261"/>
            <ac:picMk id="9" creationId="{27BB8EED-3768-4650-BF41-9A124C3E24F0}"/>
          </ac:picMkLst>
        </pc:picChg>
        <pc:cxnChg chg="ord">
          <ac:chgData name="JOHNSON, WENDY" userId="386c4a30-81e4-44f7-afaf-1eb1c1fbf944" providerId="ADAL" clId="{8D1DEFE2-1B3E-405E-BD2E-ADC573C23848}" dt="2023-10-31T11:56:12.193" v="225" actId="166"/>
          <ac:cxnSpMkLst>
            <pc:docMk/>
            <pc:sldMk cId="1782751725" sldId="261"/>
            <ac:cxnSpMk id="16" creationId="{BBDDD75D-E5DA-4E6B-B0A2-AC71106AB3B1}"/>
          </ac:cxnSpMkLst>
        </pc:cxnChg>
      </pc:sldChg>
      <pc:sldChg chg="addSp delSp modSp mod">
        <pc:chgData name="JOHNSON, WENDY" userId="386c4a30-81e4-44f7-afaf-1eb1c1fbf944" providerId="ADAL" clId="{8D1DEFE2-1B3E-405E-BD2E-ADC573C23848}" dt="2023-10-31T11:58:42.420" v="317" actId="1076"/>
        <pc:sldMkLst>
          <pc:docMk/>
          <pc:sldMk cId="2548128546" sldId="262"/>
        </pc:sldMkLst>
        <pc:spChg chg="mod">
          <ac:chgData name="JOHNSON, WENDY" userId="386c4a30-81e4-44f7-afaf-1eb1c1fbf944" providerId="ADAL" clId="{8D1DEFE2-1B3E-405E-BD2E-ADC573C23848}" dt="2023-10-31T11:57:47.987" v="280" actId="20577"/>
          <ac:spMkLst>
            <pc:docMk/>
            <pc:sldMk cId="2548128546" sldId="262"/>
            <ac:spMk id="2" creationId="{FADF3069-334C-4732-B081-9847D851EFBA}"/>
          </ac:spMkLst>
        </pc:spChg>
        <pc:spChg chg="mod">
          <ac:chgData name="JOHNSON, WENDY" userId="386c4a30-81e4-44f7-afaf-1eb1c1fbf944" providerId="ADAL" clId="{8D1DEFE2-1B3E-405E-BD2E-ADC573C23848}" dt="2023-10-31T11:58:13.043" v="312" actId="20577"/>
          <ac:spMkLst>
            <pc:docMk/>
            <pc:sldMk cId="2548128546" sldId="262"/>
            <ac:spMk id="20" creationId="{7FBF0BBD-0AE0-454E-8A02-E76E1B8A9C83}"/>
          </ac:spMkLst>
        </pc:spChg>
        <pc:picChg chg="del">
          <ac:chgData name="JOHNSON, WENDY" userId="386c4a30-81e4-44f7-afaf-1eb1c1fbf944" providerId="ADAL" clId="{8D1DEFE2-1B3E-405E-BD2E-ADC573C23848}" dt="2023-10-31T11:57:30.390" v="247" actId="478"/>
          <ac:picMkLst>
            <pc:docMk/>
            <pc:sldMk cId="2548128546" sldId="262"/>
            <ac:picMk id="4" creationId="{0955775C-1DB1-4D55-BD91-09AB172EB966}"/>
          </ac:picMkLst>
        </pc:picChg>
        <pc:picChg chg="add mod">
          <ac:chgData name="JOHNSON, WENDY" userId="386c4a30-81e4-44f7-afaf-1eb1c1fbf944" providerId="ADAL" clId="{8D1DEFE2-1B3E-405E-BD2E-ADC573C23848}" dt="2023-10-31T11:57:33.864" v="249" actId="1076"/>
          <ac:picMkLst>
            <pc:docMk/>
            <pc:sldMk cId="2548128546" sldId="262"/>
            <ac:picMk id="6" creationId="{6B638B98-284C-404C-B891-7C610CAE776E}"/>
          </ac:picMkLst>
        </pc:picChg>
        <pc:picChg chg="del">
          <ac:chgData name="JOHNSON, WENDY" userId="386c4a30-81e4-44f7-afaf-1eb1c1fbf944" providerId="ADAL" clId="{8D1DEFE2-1B3E-405E-BD2E-ADC573C23848}" dt="2023-10-31T11:57:55.954" v="281" actId="478"/>
          <ac:picMkLst>
            <pc:docMk/>
            <pc:sldMk cId="2548128546" sldId="262"/>
            <ac:picMk id="7" creationId="{A591DA86-7DC2-4B80-AE26-53C09C66C447}"/>
          </ac:picMkLst>
        </pc:picChg>
        <pc:picChg chg="add mod">
          <ac:chgData name="JOHNSON, WENDY" userId="386c4a30-81e4-44f7-afaf-1eb1c1fbf944" providerId="ADAL" clId="{8D1DEFE2-1B3E-405E-BD2E-ADC573C23848}" dt="2023-10-31T11:58:42.420" v="317" actId="1076"/>
          <ac:picMkLst>
            <pc:docMk/>
            <pc:sldMk cId="2548128546" sldId="262"/>
            <ac:picMk id="9" creationId="{9181C32E-8578-40FF-BA5D-FF087FA7B081}"/>
          </ac:picMkLst>
        </pc:picChg>
        <pc:cxnChg chg="ord">
          <ac:chgData name="JOHNSON, WENDY" userId="386c4a30-81e4-44f7-afaf-1eb1c1fbf944" providerId="ADAL" clId="{8D1DEFE2-1B3E-405E-BD2E-ADC573C23848}" dt="2023-10-31T11:57:36.814" v="250" actId="166"/>
          <ac:cxnSpMkLst>
            <pc:docMk/>
            <pc:sldMk cId="2548128546" sldId="262"/>
            <ac:cxnSpMk id="16" creationId="{BBDDD75D-E5DA-4E6B-B0A2-AC71106AB3B1}"/>
          </ac:cxnSpMkLst>
        </pc:cxnChg>
      </pc:sldChg>
      <pc:sldChg chg="addSp delSp modSp new mod">
        <pc:chgData name="JOHNSON, WENDY" userId="386c4a30-81e4-44f7-afaf-1eb1c1fbf944" providerId="ADAL" clId="{8D1DEFE2-1B3E-405E-BD2E-ADC573C23848}" dt="2023-10-31T11:54:11.258" v="180" actId="171"/>
        <pc:sldMkLst>
          <pc:docMk/>
          <pc:sldMk cId="3187881173" sldId="267"/>
        </pc:sldMkLst>
        <pc:spChg chg="mod">
          <ac:chgData name="JOHNSON, WENDY" userId="386c4a30-81e4-44f7-afaf-1eb1c1fbf944" providerId="ADAL" clId="{8D1DEFE2-1B3E-405E-BD2E-ADC573C23848}" dt="2023-10-31T11:49:13.777" v="35" actId="20577"/>
          <ac:spMkLst>
            <pc:docMk/>
            <pc:sldMk cId="3187881173" sldId="267"/>
            <ac:spMk id="2" creationId="{486FC378-20FB-42F7-8809-FC9DA4B725F1}"/>
          </ac:spMkLst>
        </pc:spChg>
        <pc:spChg chg="del">
          <ac:chgData name="JOHNSON, WENDY" userId="386c4a30-81e4-44f7-afaf-1eb1c1fbf944" providerId="ADAL" clId="{8D1DEFE2-1B3E-405E-BD2E-ADC573C23848}" dt="2023-10-31T11:49:16.668" v="36"/>
          <ac:spMkLst>
            <pc:docMk/>
            <pc:sldMk cId="3187881173" sldId="267"/>
            <ac:spMk id="3" creationId="{E616ADA6-1A57-4870-9AB7-04BDCF544B04}"/>
          </ac:spMkLst>
        </pc:spChg>
        <pc:spChg chg="add mod">
          <ac:chgData name="JOHNSON, WENDY" userId="386c4a30-81e4-44f7-afaf-1eb1c1fbf944" providerId="ADAL" clId="{8D1DEFE2-1B3E-405E-BD2E-ADC573C23848}" dt="2023-10-31T11:49:38.065" v="41" actId="207"/>
          <ac:spMkLst>
            <pc:docMk/>
            <pc:sldMk cId="3187881173" sldId="267"/>
            <ac:spMk id="5" creationId="{598BAD92-F267-405F-9415-703D2D6746BB}"/>
          </ac:spMkLst>
        </pc:spChg>
        <pc:spChg chg="add mod">
          <ac:chgData name="JOHNSON, WENDY" userId="386c4a30-81e4-44f7-afaf-1eb1c1fbf944" providerId="ADAL" clId="{8D1DEFE2-1B3E-405E-BD2E-ADC573C23848}" dt="2023-10-31T11:50:27.759" v="72" actId="1076"/>
          <ac:spMkLst>
            <pc:docMk/>
            <pc:sldMk cId="3187881173" sldId="267"/>
            <ac:spMk id="8" creationId="{908841FC-292B-4936-B25D-0CD30BDB21A0}"/>
          </ac:spMkLst>
        </pc:spChg>
        <pc:spChg chg="add mod">
          <ac:chgData name="JOHNSON, WENDY" userId="386c4a30-81e4-44f7-afaf-1eb1c1fbf944" providerId="ADAL" clId="{8D1DEFE2-1B3E-405E-BD2E-ADC573C23848}" dt="2023-10-31T11:51:42.750" v="82" actId="14100"/>
          <ac:spMkLst>
            <pc:docMk/>
            <pc:sldMk cId="3187881173" sldId="267"/>
            <ac:spMk id="11" creationId="{25593707-0A98-4350-A168-A4AFA5F31288}"/>
          </ac:spMkLst>
        </pc:spChg>
        <pc:spChg chg="add mod">
          <ac:chgData name="JOHNSON, WENDY" userId="386c4a30-81e4-44f7-afaf-1eb1c1fbf944" providerId="ADAL" clId="{8D1DEFE2-1B3E-405E-BD2E-ADC573C23848}" dt="2023-10-31T11:52:15.162" v="101" actId="14100"/>
          <ac:spMkLst>
            <pc:docMk/>
            <pc:sldMk cId="3187881173" sldId="267"/>
            <ac:spMk id="14" creationId="{FBCB54A4-6043-47A6-B5CA-4F3D9369E7E0}"/>
          </ac:spMkLst>
        </pc:spChg>
        <pc:spChg chg="add mod">
          <ac:chgData name="JOHNSON, WENDY" userId="386c4a30-81e4-44f7-afaf-1eb1c1fbf944" providerId="ADAL" clId="{8D1DEFE2-1B3E-405E-BD2E-ADC573C23848}" dt="2023-10-31T11:52:31.402" v="114" actId="14100"/>
          <ac:spMkLst>
            <pc:docMk/>
            <pc:sldMk cId="3187881173" sldId="267"/>
            <ac:spMk id="15" creationId="{6531D1FB-8578-4E37-AE35-8C761133EA6F}"/>
          </ac:spMkLst>
        </pc:spChg>
        <pc:spChg chg="add mod">
          <ac:chgData name="JOHNSON, WENDY" userId="386c4a30-81e4-44f7-afaf-1eb1c1fbf944" providerId="ADAL" clId="{8D1DEFE2-1B3E-405E-BD2E-ADC573C23848}" dt="2023-10-31T11:53:54.689" v="176" actId="1076"/>
          <ac:spMkLst>
            <pc:docMk/>
            <pc:sldMk cId="3187881173" sldId="267"/>
            <ac:spMk id="16" creationId="{DF594C37-C0F1-4D68-ACF3-F0D01DA76D72}"/>
          </ac:spMkLst>
        </pc:spChg>
        <pc:spChg chg="add mod ord">
          <ac:chgData name="JOHNSON, WENDY" userId="386c4a30-81e4-44f7-afaf-1eb1c1fbf944" providerId="ADAL" clId="{8D1DEFE2-1B3E-405E-BD2E-ADC573C23848}" dt="2023-10-31T11:54:11.258" v="180" actId="171"/>
          <ac:spMkLst>
            <pc:docMk/>
            <pc:sldMk cId="3187881173" sldId="267"/>
            <ac:spMk id="17" creationId="{2F8863FE-C8A8-4E47-8313-3DC441D32281}"/>
          </ac:spMkLst>
        </pc:spChg>
        <pc:picChg chg="add mod">
          <ac:chgData name="JOHNSON, WENDY" userId="386c4a30-81e4-44f7-afaf-1eb1c1fbf944" providerId="ADAL" clId="{8D1DEFE2-1B3E-405E-BD2E-ADC573C23848}" dt="2023-10-31T11:49:19.920" v="37" actId="1076"/>
          <ac:picMkLst>
            <pc:docMk/>
            <pc:sldMk cId="3187881173" sldId="267"/>
            <ac:picMk id="4" creationId="{F7FA4C7B-8C02-4EE2-839F-5544B4E3B3A5}"/>
          </ac:picMkLst>
        </pc:picChg>
        <pc:picChg chg="add mod">
          <ac:chgData name="JOHNSON, WENDY" userId="386c4a30-81e4-44f7-afaf-1eb1c1fbf944" providerId="ADAL" clId="{8D1DEFE2-1B3E-405E-BD2E-ADC573C23848}" dt="2023-10-31T11:51:34.159" v="79" actId="14100"/>
          <ac:picMkLst>
            <pc:docMk/>
            <pc:sldMk cId="3187881173" sldId="267"/>
            <ac:picMk id="10" creationId="{57612547-7DC5-46F2-9159-786D1B21BF2A}"/>
          </ac:picMkLst>
        </pc:picChg>
        <pc:cxnChg chg="add mod">
          <ac:chgData name="JOHNSON, WENDY" userId="386c4a30-81e4-44f7-afaf-1eb1c1fbf944" providerId="ADAL" clId="{8D1DEFE2-1B3E-405E-BD2E-ADC573C23848}" dt="2023-10-31T11:50:24.574" v="71" actId="1076"/>
          <ac:cxnSpMkLst>
            <pc:docMk/>
            <pc:sldMk cId="3187881173" sldId="267"/>
            <ac:cxnSpMk id="7" creationId="{F3F337FF-DDB4-4346-9E55-AAF3706CBB42}"/>
          </ac:cxnSpMkLst>
        </pc:cxnChg>
        <pc:cxnChg chg="add mod">
          <ac:chgData name="JOHNSON, WENDY" userId="386c4a30-81e4-44f7-afaf-1eb1c1fbf944" providerId="ADAL" clId="{8D1DEFE2-1B3E-405E-BD2E-ADC573C23848}" dt="2023-10-31T11:51:52.760" v="85" actId="1076"/>
          <ac:cxnSpMkLst>
            <pc:docMk/>
            <pc:sldMk cId="3187881173" sldId="267"/>
            <ac:cxnSpMk id="12" creationId="{091AEADE-1AEA-42EE-ABD0-32A83137D085}"/>
          </ac:cxnSpMkLst>
        </pc:cxnChg>
        <pc:cxnChg chg="add mod">
          <ac:chgData name="JOHNSON, WENDY" userId="386c4a30-81e4-44f7-afaf-1eb1c1fbf944" providerId="ADAL" clId="{8D1DEFE2-1B3E-405E-BD2E-ADC573C23848}" dt="2023-10-31T11:51:56.237" v="86" actId="1076"/>
          <ac:cxnSpMkLst>
            <pc:docMk/>
            <pc:sldMk cId="3187881173" sldId="267"/>
            <ac:cxnSpMk id="13" creationId="{FB24E90E-2CDD-42E7-AF1B-8137E9E37DB0}"/>
          </ac:cxnSpMkLst>
        </pc:cxnChg>
      </pc:sldChg>
      <pc:sldChg chg="delSp add del mod">
        <pc:chgData name="JOHNSON, WENDY" userId="386c4a30-81e4-44f7-afaf-1eb1c1fbf944" providerId="ADAL" clId="{8D1DEFE2-1B3E-405E-BD2E-ADC573C23848}" dt="2023-10-31T12:02:40.122" v="377" actId="2696"/>
        <pc:sldMkLst>
          <pc:docMk/>
          <pc:sldMk cId="2023847378" sldId="268"/>
        </pc:sldMkLst>
        <pc:picChg chg="del">
          <ac:chgData name="JOHNSON, WENDY" userId="386c4a30-81e4-44f7-afaf-1eb1c1fbf944" providerId="ADAL" clId="{8D1DEFE2-1B3E-405E-BD2E-ADC573C23848}" dt="2023-10-31T11:59:50.486" v="319" actId="478"/>
          <ac:picMkLst>
            <pc:docMk/>
            <pc:sldMk cId="2023847378" sldId="268"/>
            <ac:picMk id="6" creationId="{6B638B98-284C-404C-B891-7C610CAE776E}"/>
          </ac:picMkLst>
        </pc:picChg>
        <pc:picChg chg="del">
          <ac:chgData name="JOHNSON, WENDY" userId="386c4a30-81e4-44f7-afaf-1eb1c1fbf944" providerId="ADAL" clId="{8D1DEFE2-1B3E-405E-BD2E-ADC573C23848}" dt="2023-10-31T12:01:47.867" v="376" actId="478"/>
          <ac:picMkLst>
            <pc:docMk/>
            <pc:sldMk cId="2023847378" sldId="268"/>
            <ac:picMk id="9" creationId="{9181C32E-8578-40FF-BA5D-FF087FA7B081}"/>
          </ac:picMkLst>
        </pc:picChg>
      </pc:sldChg>
      <pc:sldChg chg="addSp delSp modSp add mod">
        <pc:chgData name="JOHNSON, WENDY" userId="386c4a30-81e4-44f7-afaf-1eb1c1fbf944" providerId="ADAL" clId="{8D1DEFE2-1B3E-405E-BD2E-ADC573C23848}" dt="2023-10-31T12:01:37.694" v="375" actId="20577"/>
        <pc:sldMkLst>
          <pc:docMk/>
          <pc:sldMk cId="682206576" sldId="269"/>
        </pc:sldMkLst>
        <pc:spChg chg="mod">
          <ac:chgData name="JOHNSON, WENDY" userId="386c4a30-81e4-44f7-afaf-1eb1c1fbf944" providerId="ADAL" clId="{8D1DEFE2-1B3E-405E-BD2E-ADC573C23848}" dt="2023-10-31T12:01:37.694" v="375" actId="20577"/>
          <ac:spMkLst>
            <pc:docMk/>
            <pc:sldMk cId="682206576" sldId="269"/>
            <ac:spMk id="2" creationId="{FADF3069-334C-4732-B081-9847D851EFBA}"/>
          </ac:spMkLst>
        </pc:spChg>
        <pc:spChg chg="mod">
          <ac:chgData name="JOHNSON, WENDY" userId="386c4a30-81e4-44f7-afaf-1eb1c1fbf944" providerId="ADAL" clId="{8D1DEFE2-1B3E-405E-BD2E-ADC573C23848}" dt="2023-10-31T12:00:35.627" v="346" actId="20577"/>
          <ac:spMkLst>
            <pc:docMk/>
            <pc:sldMk cId="682206576" sldId="269"/>
            <ac:spMk id="20" creationId="{7FBF0BBD-0AE0-454E-8A02-E76E1B8A9C83}"/>
          </ac:spMkLst>
        </pc:spChg>
        <pc:picChg chg="add mod">
          <ac:chgData name="JOHNSON, WENDY" userId="386c4a30-81e4-44f7-afaf-1eb1c1fbf944" providerId="ADAL" clId="{8D1DEFE2-1B3E-405E-BD2E-ADC573C23848}" dt="2023-10-31T12:00:12.998" v="323" actId="1076"/>
          <ac:picMkLst>
            <pc:docMk/>
            <pc:sldMk cId="682206576" sldId="269"/>
            <ac:picMk id="4" creationId="{956D65B5-301A-4E88-8E3D-5DDFE8C92E8D}"/>
          </ac:picMkLst>
        </pc:picChg>
        <pc:picChg chg="del">
          <ac:chgData name="JOHNSON, WENDY" userId="386c4a30-81e4-44f7-afaf-1eb1c1fbf944" providerId="ADAL" clId="{8D1DEFE2-1B3E-405E-BD2E-ADC573C23848}" dt="2023-10-31T11:59:55.199" v="321" actId="478"/>
          <ac:picMkLst>
            <pc:docMk/>
            <pc:sldMk cId="682206576" sldId="269"/>
            <ac:picMk id="6" creationId="{6B638B98-284C-404C-B891-7C610CAE776E}"/>
          </ac:picMkLst>
        </pc:picChg>
        <pc:picChg chg="add mod">
          <ac:chgData name="JOHNSON, WENDY" userId="386c4a30-81e4-44f7-afaf-1eb1c1fbf944" providerId="ADAL" clId="{8D1DEFE2-1B3E-405E-BD2E-ADC573C23848}" dt="2023-10-31T12:01:18.643" v="353" actId="14100"/>
          <ac:picMkLst>
            <pc:docMk/>
            <pc:sldMk cId="682206576" sldId="269"/>
            <ac:picMk id="8" creationId="{FDA77E88-1B75-40A3-95FA-8DB5044ACD96}"/>
          </ac:picMkLst>
        </pc:picChg>
        <pc:picChg chg="del">
          <ac:chgData name="JOHNSON, WENDY" userId="386c4a30-81e4-44f7-afaf-1eb1c1fbf944" providerId="ADAL" clId="{8D1DEFE2-1B3E-405E-BD2E-ADC573C23848}" dt="2023-10-31T12:00:40.969" v="347" actId="478"/>
          <ac:picMkLst>
            <pc:docMk/>
            <pc:sldMk cId="682206576" sldId="269"/>
            <ac:picMk id="9" creationId="{9181C32E-8578-40FF-BA5D-FF087FA7B081}"/>
          </ac:picMkLst>
        </pc:picChg>
        <pc:cxnChg chg="ord">
          <ac:chgData name="JOHNSON, WENDY" userId="386c4a30-81e4-44f7-afaf-1eb1c1fbf944" providerId="ADAL" clId="{8D1DEFE2-1B3E-405E-BD2E-ADC573C23848}" dt="2023-10-31T12:00:21.357" v="324" actId="166"/>
          <ac:cxnSpMkLst>
            <pc:docMk/>
            <pc:sldMk cId="682206576" sldId="269"/>
            <ac:cxnSpMk id="16" creationId="{BBDDD75D-E5DA-4E6B-B0A2-AC71106AB3B1}"/>
          </ac:cxnSpMkLst>
        </pc:cxnChg>
      </pc:sldChg>
    </pc:docChg>
  </pc:docChgLst>
  <pc:docChgLst>
    <pc:chgData name="JOHNSON, WENDY" userId="386c4a30-81e4-44f7-afaf-1eb1c1fbf944" providerId="ADAL" clId="{DD57D44F-0F49-4A55-8ACE-85CCE5870505}"/>
    <pc:docChg chg="modSld sldOrd">
      <pc:chgData name="JOHNSON, WENDY" userId="386c4a30-81e4-44f7-afaf-1eb1c1fbf944" providerId="ADAL" clId="{DD57D44F-0F49-4A55-8ACE-85CCE5870505}" dt="2023-11-27T17:05:42.712" v="1"/>
      <pc:docMkLst>
        <pc:docMk/>
      </pc:docMkLst>
      <pc:sldChg chg="ord">
        <pc:chgData name="JOHNSON, WENDY" userId="386c4a30-81e4-44f7-afaf-1eb1c1fbf944" providerId="ADAL" clId="{DD57D44F-0F49-4A55-8ACE-85CCE5870505}" dt="2023-11-27T17:05:42.712" v="1"/>
        <pc:sldMkLst>
          <pc:docMk/>
          <pc:sldMk cId="797012758" sldId="25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11/27/2023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31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799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653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8679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2530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3621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6828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12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706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918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799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11/27/2023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075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1" r:id="rId6"/>
    <p:sldLayoutId id="2147483727" r:id="rId7"/>
    <p:sldLayoutId id="2147483728" r:id="rId8"/>
    <p:sldLayoutId id="2147483729" r:id="rId9"/>
    <p:sldLayoutId id="2147483730" r:id="rId10"/>
    <p:sldLayoutId id="2147483732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57F69E0-C4B0-4BEC-A689-4F8D877F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69EFEA2-3A12-DACF-1217-03321166F81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r="-1" b="15708"/>
          <a:stretch/>
        </p:blipFill>
        <p:spPr>
          <a:xfrm>
            <a:off x="20" y="10"/>
            <a:ext cx="1218893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FB7EAD1-FBF5-4B72-9756-05101B3A0A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63240"/>
          </a:xfrm>
        </p:spPr>
        <p:txBody>
          <a:bodyPr>
            <a:norm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</a:rPr>
              <a:t>Class of 2025 Educational Development Plan</a:t>
            </a:r>
            <a:br>
              <a:rPr lang="en-US" sz="4400" dirty="0">
                <a:solidFill>
                  <a:schemeClr val="bg1"/>
                </a:solidFill>
              </a:rPr>
            </a:br>
            <a:r>
              <a:rPr lang="en-US" sz="4400" dirty="0">
                <a:solidFill>
                  <a:schemeClr val="bg1"/>
                </a:solidFill>
              </a:rPr>
              <a:t>EDP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C19F72-6389-40F4-A8DD-2C97A1D16D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7048" y="4599432"/>
            <a:ext cx="9144000" cy="1536192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</a:rPr>
              <a:t>Post Secondary Opportunities</a:t>
            </a:r>
          </a:p>
          <a:p>
            <a:pPr algn="ctr"/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</a:rPr>
              <a:t>Setting Goals</a:t>
            </a:r>
          </a:p>
          <a:p>
            <a:pPr algn="ctr"/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</a:rPr>
              <a:t>Exploring Careers and College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9F6380B4-6A1C-481E-8408-B4E6C75B9B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36862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003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F3069-334C-4732-B081-9847D851E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 Life Balance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97FBDA7-1DF9-41DF-8BE7-F851A4F819D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09938" y="2312581"/>
            <a:ext cx="1622521" cy="866896"/>
          </a:xfr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AFF26E37-37E9-4B85-BC73-6E459FC411CA}"/>
              </a:ext>
            </a:extLst>
          </p:cNvPr>
          <p:cNvSpPr/>
          <p:nvPr/>
        </p:nvSpPr>
        <p:spPr>
          <a:xfrm>
            <a:off x="702708" y="2180821"/>
            <a:ext cx="2720601" cy="113041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96D30FB-DA3F-49AF-A29B-3379E9F533A1}"/>
              </a:ext>
            </a:extLst>
          </p:cNvPr>
          <p:cNvSpPr/>
          <p:nvPr/>
        </p:nvSpPr>
        <p:spPr>
          <a:xfrm>
            <a:off x="702708" y="4039009"/>
            <a:ext cx="3096057" cy="21709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8469639-3FED-4BBE-A8F9-E7D706645C81}"/>
              </a:ext>
            </a:extLst>
          </p:cNvPr>
          <p:cNvSpPr/>
          <p:nvPr/>
        </p:nvSpPr>
        <p:spPr>
          <a:xfrm>
            <a:off x="7341063" y="2095087"/>
            <a:ext cx="3606567" cy="140096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23F27EDD-4C15-4F2C-8CDC-4857D7D04ADA}"/>
              </a:ext>
            </a:extLst>
          </p:cNvPr>
          <p:cNvCxnSpPr>
            <a:cxnSpLocks/>
          </p:cNvCxnSpPr>
          <p:nvPr/>
        </p:nvCxnSpPr>
        <p:spPr>
          <a:xfrm flipH="1">
            <a:off x="3236703" y="2795568"/>
            <a:ext cx="764846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A6EA5821-5B68-4A6D-892C-0C19BE43652D}"/>
              </a:ext>
            </a:extLst>
          </p:cNvPr>
          <p:cNvCxnSpPr>
            <a:cxnSpLocks/>
          </p:cNvCxnSpPr>
          <p:nvPr/>
        </p:nvCxnSpPr>
        <p:spPr>
          <a:xfrm flipV="1">
            <a:off x="9154134" y="3799780"/>
            <a:ext cx="0" cy="75947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70D2CA02-4139-45F8-A040-B1C5BEA2FB16}"/>
              </a:ext>
            </a:extLst>
          </p:cNvPr>
          <p:cNvSpPr txBox="1"/>
          <p:nvPr/>
        </p:nvSpPr>
        <p:spPr>
          <a:xfrm>
            <a:off x="4228492" y="2533958"/>
            <a:ext cx="2063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1: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View all Lessons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FBF0BBD-0AE0-454E-8A02-E76E1B8A9C83}"/>
              </a:ext>
            </a:extLst>
          </p:cNvPr>
          <p:cNvSpPr txBox="1"/>
          <p:nvPr/>
        </p:nvSpPr>
        <p:spPr>
          <a:xfrm>
            <a:off x="4322169" y="4832740"/>
            <a:ext cx="206369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2: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Work/Life Balance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6D6A1CF-F686-402B-A213-A54AF41E7B3A}"/>
              </a:ext>
            </a:extLst>
          </p:cNvPr>
          <p:cNvSpPr txBox="1"/>
          <p:nvPr/>
        </p:nvSpPr>
        <p:spPr>
          <a:xfrm>
            <a:off x="8332107" y="4761198"/>
            <a:ext cx="2063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3: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Get Started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7E9428E-5DC3-44DA-A25F-6C2971969A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1848" y="4239912"/>
            <a:ext cx="2848373" cy="1924319"/>
          </a:xfrm>
          <a:prstGeom prst="rect">
            <a:avLst/>
          </a:prstGeom>
        </p:spPr>
      </p:pic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BDDD75D-E5DA-4E6B-B0A2-AC71106AB3B1}"/>
              </a:ext>
            </a:extLst>
          </p:cNvPr>
          <p:cNvCxnSpPr>
            <a:cxnSpLocks/>
          </p:cNvCxnSpPr>
          <p:nvPr/>
        </p:nvCxnSpPr>
        <p:spPr>
          <a:xfrm flipH="1">
            <a:off x="3416342" y="5094350"/>
            <a:ext cx="764846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27BB8EED-3768-4650-BF41-9A124C3E24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75197" y="2224920"/>
            <a:ext cx="2720602" cy="1141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27517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F3069-334C-4732-B081-9847D851E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Workplace Skills and Attitudes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97FBDA7-1DF9-41DF-8BE7-F851A4F819D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87239" y="2319507"/>
            <a:ext cx="1622521" cy="866896"/>
          </a:xfr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AFF26E37-37E9-4B85-BC73-6E459FC411CA}"/>
              </a:ext>
            </a:extLst>
          </p:cNvPr>
          <p:cNvSpPr/>
          <p:nvPr/>
        </p:nvSpPr>
        <p:spPr>
          <a:xfrm>
            <a:off x="838200" y="2180026"/>
            <a:ext cx="2720601" cy="113041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96D30FB-DA3F-49AF-A29B-3379E9F533A1}"/>
              </a:ext>
            </a:extLst>
          </p:cNvPr>
          <p:cNvSpPr/>
          <p:nvPr/>
        </p:nvSpPr>
        <p:spPr>
          <a:xfrm>
            <a:off x="702708" y="4039009"/>
            <a:ext cx="3096057" cy="21709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8469639-3FED-4BBE-A8F9-E7D706645C81}"/>
              </a:ext>
            </a:extLst>
          </p:cNvPr>
          <p:cNvSpPr/>
          <p:nvPr/>
        </p:nvSpPr>
        <p:spPr>
          <a:xfrm>
            <a:off x="7341063" y="2095087"/>
            <a:ext cx="3606567" cy="140096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23F27EDD-4C15-4F2C-8CDC-4857D7D04ADA}"/>
              </a:ext>
            </a:extLst>
          </p:cNvPr>
          <p:cNvCxnSpPr>
            <a:cxnSpLocks/>
          </p:cNvCxnSpPr>
          <p:nvPr/>
        </p:nvCxnSpPr>
        <p:spPr>
          <a:xfrm flipH="1">
            <a:off x="3236703" y="2795568"/>
            <a:ext cx="764846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A6EA5821-5B68-4A6D-892C-0C19BE43652D}"/>
              </a:ext>
            </a:extLst>
          </p:cNvPr>
          <p:cNvCxnSpPr>
            <a:cxnSpLocks/>
          </p:cNvCxnSpPr>
          <p:nvPr/>
        </p:nvCxnSpPr>
        <p:spPr>
          <a:xfrm flipV="1">
            <a:off x="9154134" y="3799780"/>
            <a:ext cx="0" cy="75947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70D2CA02-4139-45F8-A040-B1C5BEA2FB16}"/>
              </a:ext>
            </a:extLst>
          </p:cNvPr>
          <p:cNvSpPr txBox="1"/>
          <p:nvPr/>
        </p:nvSpPr>
        <p:spPr>
          <a:xfrm>
            <a:off x="4228492" y="2533958"/>
            <a:ext cx="2063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1: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View all Lessons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FBF0BBD-0AE0-454E-8A02-E76E1B8A9C83}"/>
              </a:ext>
            </a:extLst>
          </p:cNvPr>
          <p:cNvSpPr txBox="1"/>
          <p:nvPr/>
        </p:nvSpPr>
        <p:spPr>
          <a:xfrm>
            <a:off x="4228492" y="4761198"/>
            <a:ext cx="249808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2: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Workplace Skills and Attitudes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6D6A1CF-F686-402B-A213-A54AF41E7B3A}"/>
              </a:ext>
            </a:extLst>
          </p:cNvPr>
          <p:cNvSpPr txBox="1"/>
          <p:nvPr/>
        </p:nvSpPr>
        <p:spPr>
          <a:xfrm>
            <a:off x="8332107" y="4761198"/>
            <a:ext cx="2063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3: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Get Started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B638B98-284C-404C-B891-7C610CAE77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0519" y="4179519"/>
            <a:ext cx="2772162" cy="2010056"/>
          </a:xfrm>
          <a:prstGeom prst="rect">
            <a:avLst/>
          </a:prstGeom>
        </p:spPr>
      </p:pic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BDDD75D-E5DA-4E6B-B0A2-AC71106AB3B1}"/>
              </a:ext>
            </a:extLst>
          </p:cNvPr>
          <p:cNvCxnSpPr>
            <a:cxnSpLocks/>
          </p:cNvCxnSpPr>
          <p:nvPr/>
        </p:nvCxnSpPr>
        <p:spPr>
          <a:xfrm flipH="1">
            <a:off x="3416342" y="5094350"/>
            <a:ext cx="764846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9181C32E-8578-40FF-BA5D-FF087FA7B0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53009" y="2215372"/>
            <a:ext cx="2602250" cy="1275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81285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F3069-334C-4732-B081-9847D851E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Entrepreneurial Skills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97FBDA7-1DF9-41DF-8BE7-F851A4F819D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87239" y="2319507"/>
            <a:ext cx="1622521" cy="866896"/>
          </a:xfr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AFF26E37-37E9-4B85-BC73-6E459FC411CA}"/>
              </a:ext>
            </a:extLst>
          </p:cNvPr>
          <p:cNvSpPr/>
          <p:nvPr/>
        </p:nvSpPr>
        <p:spPr>
          <a:xfrm>
            <a:off x="838200" y="2180026"/>
            <a:ext cx="2720601" cy="113041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96D30FB-DA3F-49AF-A29B-3379E9F533A1}"/>
              </a:ext>
            </a:extLst>
          </p:cNvPr>
          <p:cNvSpPr/>
          <p:nvPr/>
        </p:nvSpPr>
        <p:spPr>
          <a:xfrm>
            <a:off x="702708" y="4039009"/>
            <a:ext cx="3096057" cy="21709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8469639-3FED-4BBE-A8F9-E7D706645C81}"/>
              </a:ext>
            </a:extLst>
          </p:cNvPr>
          <p:cNvSpPr/>
          <p:nvPr/>
        </p:nvSpPr>
        <p:spPr>
          <a:xfrm>
            <a:off x="7341063" y="2095087"/>
            <a:ext cx="3606567" cy="140096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23F27EDD-4C15-4F2C-8CDC-4857D7D04ADA}"/>
              </a:ext>
            </a:extLst>
          </p:cNvPr>
          <p:cNvCxnSpPr>
            <a:cxnSpLocks/>
          </p:cNvCxnSpPr>
          <p:nvPr/>
        </p:nvCxnSpPr>
        <p:spPr>
          <a:xfrm flipH="1">
            <a:off x="3236703" y="2795568"/>
            <a:ext cx="764846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A6EA5821-5B68-4A6D-892C-0C19BE43652D}"/>
              </a:ext>
            </a:extLst>
          </p:cNvPr>
          <p:cNvCxnSpPr>
            <a:cxnSpLocks/>
          </p:cNvCxnSpPr>
          <p:nvPr/>
        </p:nvCxnSpPr>
        <p:spPr>
          <a:xfrm flipV="1">
            <a:off x="9154134" y="3799780"/>
            <a:ext cx="0" cy="75947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70D2CA02-4139-45F8-A040-B1C5BEA2FB16}"/>
              </a:ext>
            </a:extLst>
          </p:cNvPr>
          <p:cNvSpPr txBox="1"/>
          <p:nvPr/>
        </p:nvSpPr>
        <p:spPr>
          <a:xfrm>
            <a:off x="4228492" y="2533958"/>
            <a:ext cx="2063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1: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View all Lessons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FBF0BBD-0AE0-454E-8A02-E76E1B8A9C83}"/>
              </a:ext>
            </a:extLst>
          </p:cNvPr>
          <p:cNvSpPr txBox="1"/>
          <p:nvPr/>
        </p:nvSpPr>
        <p:spPr>
          <a:xfrm>
            <a:off x="4228492" y="4761198"/>
            <a:ext cx="24980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2: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Entrepreneurial Skills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6D6A1CF-F686-402B-A213-A54AF41E7B3A}"/>
              </a:ext>
            </a:extLst>
          </p:cNvPr>
          <p:cNvSpPr txBox="1"/>
          <p:nvPr/>
        </p:nvSpPr>
        <p:spPr>
          <a:xfrm>
            <a:off x="8332107" y="4761198"/>
            <a:ext cx="2063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3: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Get Started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56D65B5-301A-4E88-8E3D-5DDFE8C92E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1036" y="4179519"/>
            <a:ext cx="2819400" cy="1962150"/>
          </a:xfrm>
          <a:prstGeom prst="rect">
            <a:avLst/>
          </a:prstGeom>
        </p:spPr>
      </p:pic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BDDD75D-E5DA-4E6B-B0A2-AC71106AB3B1}"/>
              </a:ext>
            </a:extLst>
          </p:cNvPr>
          <p:cNvCxnSpPr>
            <a:cxnSpLocks/>
          </p:cNvCxnSpPr>
          <p:nvPr/>
        </p:nvCxnSpPr>
        <p:spPr>
          <a:xfrm flipH="1">
            <a:off x="3416342" y="5094350"/>
            <a:ext cx="764846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FDA77E88-1B75-40A3-95FA-8DB5044ACD9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03829" y="2180026"/>
            <a:ext cx="2000449" cy="1212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206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19591-36E1-4767-BF4D-82C351BFE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an Academic Goal</a:t>
            </a:r>
          </a:p>
        </p:txBody>
      </p:sp>
      <p:pic>
        <p:nvPicPr>
          <p:cNvPr id="13" name="Content Placeholder 12">
            <a:extLst>
              <a:ext uri="{FF2B5EF4-FFF2-40B4-BE49-F238E27FC236}">
                <a16:creationId xmlns:a16="http://schemas.microsoft.com/office/drawing/2014/main" id="{472D2096-3453-4B98-B82A-84FB1B128C2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19281" y="2022408"/>
            <a:ext cx="4295775" cy="1325563"/>
          </a:xfr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046B25B0-9B23-471A-855B-7F6B2B5AAE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2207" y="3866708"/>
            <a:ext cx="4077269" cy="695422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1D6F2F4D-2315-40EA-91CA-76DB70D54FA3}"/>
              </a:ext>
            </a:extLst>
          </p:cNvPr>
          <p:cNvSpPr/>
          <p:nvPr/>
        </p:nvSpPr>
        <p:spPr>
          <a:xfrm>
            <a:off x="1083615" y="1857781"/>
            <a:ext cx="4310743" cy="152064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B422D22-3EDC-4157-9562-BF8341AABB06}"/>
              </a:ext>
            </a:extLst>
          </p:cNvPr>
          <p:cNvSpPr/>
          <p:nvPr/>
        </p:nvSpPr>
        <p:spPr>
          <a:xfrm>
            <a:off x="1068647" y="3521129"/>
            <a:ext cx="4310743" cy="152064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D8ABB81-A72E-4726-9CCA-8A6804510CA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92207" y="5387356"/>
            <a:ext cx="2915057" cy="1247949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AC626D14-37DD-4C9D-AD6E-27E65D8F0F67}"/>
              </a:ext>
            </a:extLst>
          </p:cNvPr>
          <p:cNvSpPr/>
          <p:nvPr/>
        </p:nvSpPr>
        <p:spPr>
          <a:xfrm>
            <a:off x="1058733" y="5214935"/>
            <a:ext cx="4310743" cy="152064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DF96AFFC-1A86-44D6-94ED-B1725F17133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33714" y="1972843"/>
            <a:ext cx="3439005" cy="1066949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33471F26-BCBA-4741-ACE1-2EA4A87D8C03}"/>
              </a:ext>
            </a:extLst>
          </p:cNvPr>
          <p:cNvSpPr/>
          <p:nvPr/>
        </p:nvSpPr>
        <p:spPr>
          <a:xfrm>
            <a:off x="7190350" y="1857781"/>
            <a:ext cx="4310743" cy="152064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DAD8CA4F-B4EF-4E5F-8B54-BAC2BA7643D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01333" y="5082513"/>
            <a:ext cx="800212" cy="609685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62DA3CA4-6AE6-42CB-B752-CE747758FB5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302957" y="5041777"/>
            <a:ext cx="1228896" cy="581106"/>
          </a:xfrm>
          <a:prstGeom prst="rect">
            <a:avLst/>
          </a:prstGeom>
        </p:spPr>
      </p:pic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99B8F074-56A6-464A-B6DC-42236A868024}"/>
              </a:ext>
            </a:extLst>
          </p:cNvPr>
          <p:cNvCxnSpPr>
            <a:cxnSpLocks/>
          </p:cNvCxnSpPr>
          <p:nvPr/>
        </p:nvCxnSpPr>
        <p:spPr>
          <a:xfrm flipH="1">
            <a:off x="4933357" y="2139193"/>
            <a:ext cx="555234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F23BFAC6-0AA0-4422-A6C4-3F66EE01EFEC}"/>
              </a:ext>
            </a:extLst>
          </p:cNvPr>
          <p:cNvCxnSpPr>
            <a:cxnSpLocks/>
          </p:cNvCxnSpPr>
          <p:nvPr/>
        </p:nvCxnSpPr>
        <p:spPr>
          <a:xfrm flipH="1" flipV="1">
            <a:off x="5102602" y="4224206"/>
            <a:ext cx="560664" cy="626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7FEF66E6-9B77-4E40-A81C-126E1EF06301}"/>
              </a:ext>
            </a:extLst>
          </p:cNvPr>
          <p:cNvCxnSpPr>
            <a:cxnSpLocks/>
          </p:cNvCxnSpPr>
          <p:nvPr/>
        </p:nvCxnSpPr>
        <p:spPr>
          <a:xfrm flipH="1" flipV="1">
            <a:off x="9253837" y="3063716"/>
            <a:ext cx="1102628" cy="64306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21C07856-7961-4379-9D96-30EC18560E54}"/>
              </a:ext>
            </a:extLst>
          </p:cNvPr>
          <p:cNvCxnSpPr>
            <a:cxnSpLocks/>
          </p:cNvCxnSpPr>
          <p:nvPr/>
        </p:nvCxnSpPr>
        <p:spPr>
          <a:xfrm flipH="1">
            <a:off x="8028264" y="4337809"/>
            <a:ext cx="545285" cy="60330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18C867FF-7A0C-42EB-B315-190EE1213C7F}"/>
              </a:ext>
            </a:extLst>
          </p:cNvPr>
          <p:cNvCxnSpPr>
            <a:cxnSpLocks/>
          </p:cNvCxnSpPr>
          <p:nvPr/>
        </p:nvCxnSpPr>
        <p:spPr>
          <a:xfrm flipV="1">
            <a:off x="9824784" y="5622883"/>
            <a:ext cx="478173" cy="47726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B4444008-327D-42E2-81EA-5640A5974639}"/>
              </a:ext>
            </a:extLst>
          </p:cNvPr>
          <p:cNvSpPr txBox="1"/>
          <p:nvPr/>
        </p:nvSpPr>
        <p:spPr>
          <a:xfrm>
            <a:off x="5465397" y="1857781"/>
            <a:ext cx="14051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entury Gothic" panose="020B0502020202020204" pitchFamily="34" charset="0"/>
              </a:rPr>
              <a:t>Step 1:  Click Goals &amp; Plans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032884E-0B65-47FE-AD7F-17EE16EAAEC4}"/>
              </a:ext>
            </a:extLst>
          </p:cNvPr>
          <p:cNvSpPr txBox="1"/>
          <p:nvPr/>
        </p:nvSpPr>
        <p:spPr>
          <a:xfrm>
            <a:off x="5627150" y="3922031"/>
            <a:ext cx="18568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entury Gothic" panose="020B0502020202020204" pitchFamily="34" charset="0"/>
              </a:rPr>
              <a:t>Step 2:</a:t>
            </a:r>
          </a:p>
          <a:p>
            <a:r>
              <a:rPr lang="en-US" sz="1600" b="1" dirty="0">
                <a:latin typeface="Century Gothic" panose="020B0502020202020204" pitchFamily="34" charset="0"/>
              </a:rPr>
              <a:t>Click Add Goal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E23E654-D8CF-4BD0-A9CC-1FCBA789E2B4}"/>
              </a:ext>
            </a:extLst>
          </p:cNvPr>
          <p:cNvSpPr txBox="1"/>
          <p:nvPr/>
        </p:nvSpPr>
        <p:spPr>
          <a:xfrm>
            <a:off x="5488591" y="5599975"/>
            <a:ext cx="25396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entury Gothic" panose="020B0502020202020204" pitchFamily="34" charset="0"/>
              </a:rPr>
              <a:t>Step 3:</a:t>
            </a:r>
          </a:p>
          <a:p>
            <a:r>
              <a:rPr lang="en-US" sz="1600" b="1" dirty="0">
                <a:latin typeface="Century Gothic" panose="020B0502020202020204" pitchFamily="34" charset="0"/>
              </a:rPr>
              <a:t>Add a title to your goal, </a:t>
            </a:r>
            <a:r>
              <a:rPr lang="en-US" sz="1600" b="1" i="1" dirty="0">
                <a:latin typeface="Century Gothic" panose="020B0502020202020204" pitchFamily="34" charset="0"/>
              </a:rPr>
              <a:t>ex.</a:t>
            </a:r>
            <a:r>
              <a:rPr lang="en-US" sz="1600" i="1" dirty="0">
                <a:latin typeface="Century Gothic" panose="020B0502020202020204" pitchFamily="34" charset="0"/>
              </a:rPr>
              <a:t> Increase my GPA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0B19FAAD-EF46-4A73-BA41-1415BD23D411}"/>
              </a:ext>
            </a:extLst>
          </p:cNvPr>
          <p:cNvSpPr txBox="1"/>
          <p:nvPr/>
        </p:nvSpPr>
        <p:spPr>
          <a:xfrm>
            <a:off x="10342358" y="3442620"/>
            <a:ext cx="15619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entury Gothic" panose="020B0502020202020204" pitchFamily="34" charset="0"/>
              </a:rPr>
              <a:t>Step 4:</a:t>
            </a:r>
          </a:p>
          <a:p>
            <a:r>
              <a:rPr lang="en-US" sz="1600" b="1" dirty="0">
                <a:latin typeface="Century Gothic" panose="020B0502020202020204" pitchFamily="34" charset="0"/>
              </a:rPr>
              <a:t>Select Academic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DF12C8FD-ED4B-4A42-9525-8F88EF4A1FD4}"/>
              </a:ext>
            </a:extLst>
          </p:cNvPr>
          <p:cNvSpPr txBox="1"/>
          <p:nvPr/>
        </p:nvSpPr>
        <p:spPr>
          <a:xfrm>
            <a:off x="8488008" y="4045421"/>
            <a:ext cx="14051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entury Gothic" panose="020B0502020202020204" pitchFamily="34" charset="0"/>
              </a:rPr>
              <a:t>Step 5:  Click Next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6C0A061F-1D47-4428-ACB7-26032744AB14}"/>
              </a:ext>
            </a:extLst>
          </p:cNvPr>
          <p:cNvSpPr txBox="1"/>
          <p:nvPr/>
        </p:nvSpPr>
        <p:spPr>
          <a:xfrm>
            <a:off x="9131667" y="6144743"/>
            <a:ext cx="23694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entury Gothic" panose="020B0502020202020204" pitchFamily="34" charset="0"/>
              </a:rPr>
              <a:t>Step 6:  Click Set Goal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27357B9B-F745-4C26-8FAB-BF2A00789ED7}"/>
              </a:ext>
            </a:extLst>
          </p:cNvPr>
          <p:cNvCxnSpPr>
            <a:cxnSpLocks/>
          </p:cNvCxnSpPr>
          <p:nvPr/>
        </p:nvCxnSpPr>
        <p:spPr>
          <a:xfrm flipH="1" flipV="1">
            <a:off x="4945453" y="6011330"/>
            <a:ext cx="560664" cy="626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9460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19591-36E1-4767-BF4D-82C351BFE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a Career Plan</a:t>
            </a:r>
          </a:p>
        </p:txBody>
      </p:sp>
      <p:pic>
        <p:nvPicPr>
          <p:cNvPr id="13" name="Content Placeholder 12">
            <a:extLst>
              <a:ext uri="{FF2B5EF4-FFF2-40B4-BE49-F238E27FC236}">
                <a16:creationId xmlns:a16="http://schemas.microsoft.com/office/drawing/2014/main" id="{472D2096-3453-4B98-B82A-84FB1B128C2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19281" y="2022408"/>
            <a:ext cx="4295775" cy="1325563"/>
          </a:xfr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1D6F2F4D-2315-40EA-91CA-76DB70D54FA3}"/>
              </a:ext>
            </a:extLst>
          </p:cNvPr>
          <p:cNvSpPr/>
          <p:nvPr/>
        </p:nvSpPr>
        <p:spPr>
          <a:xfrm>
            <a:off x="1083615" y="1857781"/>
            <a:ext cx="4310743" cy="152064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B422D22-3EDC-4157-9562-BF8341AABB06}"/>
              </a:ext>
            </a:extLst>
          </p:cNvPr>
          <p:cNvSpPr/>
          <p:nvPr/>
        </p:nvSpPr>
        <p:spPr>
          <a:xfrm>
            <a:off x="1068647" y="3521129"/>
            <a:ext cx="4310743" cy="152064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D8ABB81-A72E-4726-9CCA-8A6804510C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2207" y="5387356"/>
            <a:ext cx="2915057" cy="1247949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AC626D14-37DD-4C9D-AD6E-27E65D8F0F67}"/>
              </a:ext>
            </a:extLst>
          </p:cNvPr>
          <p:cNvSpPr/>
          <p:nvPr/>
        </p:nvSpPr>
        <p:spPr>
          <a:xfrm>
            <a:off x="1058733" y="5214935"/>
            <a:ext cx="4310743" cy="152064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3471F26-BCBA-4741-ACE1-2EA4A87D8C03}"/>
              </a:ext>
            </a:extLst>
          </p:cNvPr>
          <p:cNvSpPr/>
          <p:nvPr/>
        </p:nvSpPr>
        <p:spPr>
          <a:xfrm>
            <a:off x="7190350" y="1857781"/>
            <a:ext cx="4310743" cy="152064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99B8F074-56A6-464A-B6DC-42236A868024}"/>
              </a:ext>
            </a:extLst>
          </p:cNvPr>
          <p:cNvCxnSpPr>
            <a:cxnSpLocks/>
          </p:cNvCxnSpPr>
          <p:nvPr/>
        </p:nvCxnSpPr>
        <p:spPr>
          <a:xfrm flipH="1">
            <a:off x="4933357" y="2139193"/>
            <a:ext cx="555234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7FEF66E6-9B77-4E40-A81C-126E1EF06301}"/>
              </a:ext>
            </a:extLst>
          </p:cNvPr>
          <p:cNvCxnSpPr>
            <a:cxnSpLocks/>
          </p:cNvCxnSpPr>
          <p:nvPr/>
        </p:nvCxnSpPr>
        <p:spPr>
          <a:xfrm flipH="1" flipV="1">
            <a:off x="9253837" y="3063716"/>
            <a:ext cx="1102628" cy="64306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21C07856-7961-4379-9D96-30EC18560E54}"/>
              </a:ext>
            </a:extLst>
          </p:cNvPr>
          <p:cNvCxnSpPr>
            <a:cxnSpLocks/>
          </p:cNvCxnSpPr>
          <p:nvPr/>
        </p:nvCxnSpPr>
        <p:spPr>
          <a:xfrm flipH="1">
            <a:off x="8028264" y="4337809"/>
            <a:ext cx="545285" cy="60330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18C867FF-7A0C-42EB-B315-190EE1213C7F}"/>
              </a:ext>
            </a:extLst>
          </p:cNvPr>
          <p:cNvCxnSpPr>
            <a:cxnSpLocks/>
          </p:cNvCxnSpPr>
          <p:nvPr/>
        </p:nvCxnSpPr>
        <p:spPr>
          <a:xfrm flipV="1">
            <a:off x="9824784" y="5622883"/>
            <a:ext cx="478173" cy="47726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B4444008-327D-42E2-81EA-5640A5974639}"/>
              </a:ext>
            </a:extLst>
          </p:cNvPr>
          <p:cNvSpPr txBox="1"/>
          <p:nvPr/>
        </p:nvSpPr>
        <p:spPr>
          <a:xfrm>
            <a:off x="5465397" y="1857781"/>
            <a:ext cx="14051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entury Gothic" panose="020B0502020202020204" pitchFamily="34" charset="0"/>
              </a:rPr>
              <a:t>Step 1:  Click Goals &amp; Plans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032884E-0B65-47FE-AD7F-17EE16EAAEC4}"/>
              </a:ext>
            </a:extLst>
          </p:cNvPr>
          <p:cNvSpPr txBox="1"/>
          <p:nvPr/>
        </p:nvSpPr>
        <p:spPr>
          <a:xfrm>
            <a:off x="5627150" y="3922031"/>
            <a:ext cx="18568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entury Gothic" panose="020B0502020202020204" pitchFamily="34" charset="0"/>
              </a:rPr>
              <a:t>Step 2:</a:t>
            </a:r>
          </a:p>
          <a:p>
            <a:r>
              <a:rPr lang="en-US" sz="1600" b="1" dirty="0">
                <a:latin typeface="Century Gothic" panose="020B0502020202020204" pitchFamily="34" charset="0"/>
              </a:rPr>
              <a:t>Click Add Plan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E23E654-D8CF-4BD0-A9CC-1FCBA789E2B4}"/>
              </a:ext>
            </a:extLst>
          </p:cNvPr>
          <p:cNvSpPr txBox="1"/>
          <p:nvPr/>
        </p:nvSpPr>
        <p:spPr>
          <a:xfrm>
            <a:off x="5488591" y="5599975"/>
            <a:ext cx="25396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entury Gothic" panose="020B0502020202020204" pitchFamily="34" charset="0"/>
              </a:rPr>
              <a:t>Step 3:</a:t>
            </a:r>
          </a:p>
          <a:p>
            <a:r>
              <a:rPr lang="en-US" sz="1600" b="1" dirty="0">
                <a:latin typeface="Century Gothic" panose="020B0502020202020204" pitchFamily="34" charset="0"/>
              </a:rPr>
              <a:t>Add a title to your plan, </a:t>
            </a:r>
            <a:r>
              <a:rPr lang="en-US" sz="1600" i="1" dirty="0">
                <a:latin typeface="Century Gothic" panose="020B0502020202020204" pitchFamily="34" charset="0"/>
              </a:rPr>
              <a:t>ex. become a teacher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0B19FAAD-EF46-4A73-BA41-1415BD23D411}"/>
              </a:ext>
            </a:extLst>
          </p:cNvPr>
          <p:cNvSpPr txBox="1"/>
          <p:nvPr/>
        </p:nvSpPr>
        <p:spPr>
          <a:xfrm>
            <a:off x="10342358" y="3442620"/>
            <a:ext cx="15619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entury Gothic" panose="020B0502020202020204" pitchFamily="34" charset="0"/>
              </a:rPr>
              <a:t>Step 4:</a:t>
            </a:r>
          </a:p>
          <a:p>
            <a:r>
              <a:rPr lang="en-US" sz="1600" b="1" dirty="0">
                <a:latin typeface="Century Gothic" panose="020B0502020202020204" pitchFamily="34" charset="0"/>
              </a:rPr>
              <a:t>Select Career Choice 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DF12C8FD-ED4B-4A42-9525-8F88EF4A1FD4}"/>
              </a:ext>
            </a:extLst>
          </p:cNvPr>
          <p:cNvSpPr txBox="1"/>
          <p:nvPr/>
        </p:nvSpPr>
        <p:spPr>
          <a:xfrm>
            <a:off x="8488008" y="4045421"/>
            <a:ext cx="14051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entury Gothic" panose="020B0502020202020204" pitchFamily="34" charset="0"/>
              </a:rPr>
              <a:t>Step 5:  Click Next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6C0A061F-1D47-4428-ACB7-26032744AB14}"/>
              </a:ext>
            </a:extLst>
          </p:cNvPr>
          <p:cNvSpPr txBox="1"/>
          <p:nvPr/>
        </p:nvSpPr>
        <p:spPr>
          <a:xfrm>
            <a:off x="9131667" y="6144743"/>
            <a:ext cx="23694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entury Gothic" panose="020B0502020202020204" pitchFamily="34" charset="0"/>
              </a:rPr>
              <a:t>Step 6:  Click Done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C29108B-5C02-47A7-8C6E-5A2308B740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8820" y="3807983"/>
            <a:ext cx="3956236" cy="79302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7612F1C-C0C9-4F08-9CDB-AE2530C2C2E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23517" y="2212548"/>
            <a:ext cx="3172268" cy="70494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10D603D-AE2C-4B0B-8613-D0B622BB9DD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247318" y="4980159"/>
            <a:ext cx="885949" cy="62873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BF65B96-AEFB-4C8C-8EB4-D813ECBECDD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25653" y="5022861"/>
            <a:ext cx="1047896" cy="495369"/>
          </a:xfrm>
          <a:prstGeom prst="rect">
            <a:avLst/>
          </a:prstGeom>
        </p:spPr>
      </p:pic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F23BFAC6-0AA0-4422-A6C4-3F66EE01EFEC}"/>
              </a:ext>
            </a:extLst>
          </p:cNvPr>
          <p:cNvCxnSpPr>
            <a:cxnSpLocks/>
          </p:cNvCxnSpPr>
          <p:nvPr/>
        </p:nvCxnSpPr>
        <p:spPr>
          <a:xfrm flipH="1" flipV="1">
            <a:off x="5102602" y="4224206"/>
            <a:ext cx="560664" cy="626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F22C14F3-0E82-4450-903F-25E9E5A7C423}"/>
              </a:ext>
            </a:extLst>
          </p:cNvPr>
          <p:cNvCxnSpPr>
            <a:cxnSpLocks/>
          </p:cNvCxnSpPr>
          <p:nvPr/>
        </p:nvCxnSpPr>
        <p:spPr>
          <a:xfrm flipH="1" flipV="1">
            <a:off x="4917276" y="5975259"/>
            <a:ext cx="560664" cy="626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4266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925EC-3BEC-42D9-9F10-22B8A2716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Personal Interests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5CED93DF-D038-46FB-B691-B57259E334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5893" y="2120941"/>
            <a:ext cx="4515480" cy="543001"/>
          </a:xfr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A0D61F83-69A3-4E63-88C6-1D32E4C82FD2}"/>
              </a:ext>
            </a:extLst>
          </p:cNvPr>
          <p:cNvSpPr/>
          <p:nvPr/>
        </p:nvSpPr>
        <p:spPr>
          <a:xfrm>
            <a:off x="836902" y="2052898"/>
            <a:ext cx="4133462" cy="6790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1B194AD0-C6C6-4641-8803-B4B7725F1685}"/>
              </a:ext>
            </a:extLst>
          </p:cNvPr>
          <p:cNvCxnSpPr/>
          <p:nvPr/>
        </p:nvCxnSpPr>
        <p:spPr>
          <a:xfrm flipV="1">
            <a:off x="2164360" y="2910980"/>
            <a:ext cx="0" cy="178685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4B94D101-7DE2-4E52-977A-8D2F4CBBB1BE}"/>
              </a:ext>
            </a:extLst>
          </p:cNvPr>
          <p:cNvSpPr txBox="1"/>
          <p:nvPr/>
        </p:nvSpPr>
        <p:spPr>
          <a:xfrm>
            <a:off x="5405649" y="3979965"/>
            <a:ext cx="22998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2: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Add Interests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87E1295-877E-4406-B978-D5A1EB9B2AA0}"/>
              </a:ext>
            </a:extLst>
          </p:cNvPr>
          <p:cNvSpPr txBox="1"/>
          <p:nvPr/>
        </p:nvSpPr>
        <p:spPr>
          <a:xfrm>
            <a:off x="1435916" y="4654186"/>
            <a:ext cx="29529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1: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About Me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2F26178-4114-416E-B863-C3A8345EEBAD}"/>
              </a:ext>
            </a:extLst>
          </p:cNvPr>
          <p:cNvSpPr/>
          <p:nvPr/>
        </p:nvSpPr>
        <p:spPr>
          <a:xfrm>
            <a:off x="1068569" y="5880683"/>
            <a:ext cx="10343568" cy="739352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EF4F767-E323-46FF-938F-DBADFBE4802C}"/>
              </a:ext>
            </a:extLst>
          </p:cNvPr>
          <p:cNvSpPr txBox="1"/>
          <p:nvPr/>
        </p:nvSpPr>
        <p:spPr>
          <a:xfrm>
            <a:off x="1068569" y="5946902"/>
            <a:ext cx="103435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Century Gothic" panose="020B0502020202020204" pitchFamily="34" charset="0"/>
              </a:rPr>
              <a:t>Choose at least 5 Interests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71C905F-23F7-4CCA-9A68-E13885DAF257}"/>
              </a:ext>
            </a:extLst>
          </p:cNvPr>
          <p:cNvSpPr/>
          <p:nvPr/>
        </p:nvSpPr>
        <p:spPr>
          <a:xfrm>
            <a:off x="7393704" y="1899036"/>
            <a:ext cx="3288063" cy="362930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8C3DC5F-67F2-4FAD-8869-F2213509C3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7200" y="2043026"/>
            <a:ext cx="2961069" cy="3315563"/>
          </a:xfrm>
          <a:prstGeom prst="rect">
            <a:avLst/>
          </a:prstGeom>
        </p:spPr>
      </p:pic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18580B8D-9193-4509-988A-838CD9D8A1EF}"/>
              </a:ext>
            </a:extLst>
          </p:cNvPr>
          <p:cNvCxnSpPr>
            <a:cxnSpLocks/>
          </p:cNvCxnSpPr>
          <p:nvPr/>
        </p:nvCxnSpPr>
        <p:spPr>
          <a:xfrm>
            <a:off x="6555582" y="4577775"/>
            <a:ext cx="2105637" cy="52321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09490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925EC-3BEC-42D9-9F10-22B8A2716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Career Matchmaker Quiz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5CED93DF-D038-46FB-B691-B57259E334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5893" y="2120941"/>
            <a:ext cx="4515480" cy="543001"/>
          </a:xfr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5EB2C2A-FAB1-4E9F-8215-EC472BA6A0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2323" y="1916038"/>
            <a:ext cx="3288066" cy="3537506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A0D61F83-69A3-4E63-88C6-1D32E4C82FD2}"/>
              </a:ext>
            </a:extLst>
          </p:cNvPr>
          <p:cNvSpPr/>
          <p:nvPr/>
        </p:nvSpPr>
        <p:spPr>
          <a:xfrm>
            <a:off x="836902" y="2052898"/>
            <a:ext cx="4133462" cy="6790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1B194AD0-C6C6-4641-8803-B4B7725F1685}"/>
              </a:ext>
            </a:extLst>
          </p:cNvPr>
          <p:cNvCxnSpPr/>
          <p:nvPr/>
        </p:nvCxnSpPr>
        <p:spPr>
          <a:xfrm flipV="1">
            <a:off x="2164360" y="2910980"/>
            <a:ext cx="0" cy="178685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4B94D101-7DE2-4E52-977A-8D2F4CBBB1BE}"/>
              </a:ext>
            </a:extLst>
          </p:cNvPr>
          <p:cNvSpPr txBox="1"/>
          <p:nvPr/>
        </p:nvSpPr>
        <p:spPr>
          <a:xfrm>
            <a:off x="5405649" y="3979965"/>
            <a:ext cx="22998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2: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Start the Quiz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18580B8D-9193-4509-988A-838CD9D8A1EF}"/>
              </a:ext>
            </a:extLst>
          </p:cNvPr>
          <p:cNvCxnSpPr>
            <a:cxnSpLocks/>
          </p:cNvCxnSpPr>
          <p:nvPr/>
        </p:nvCxnSpPr>
        <p:spPr>
          <a:xfrm>
            <a:off x="6240353" y="4503185"/>
            <a:ext cx="2105637" cy="52321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587E1295-877E-4406-B978-D5A1EB9B2AA0}"/>
              </a:ext>
            </a:extLst>
          </p:cNvPr>
          <p:cNvSpPr txBox="1"/>
          <p:nvPr/>
        </p:nvSpPr>
        <p:spPr>
          <a:xfrm>
            <a:off x="1435916" y="4654186"/>
            <a:ext cx="29529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1: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About Me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2F26178-4114-416E-B863-C3A8345EEBAD}"/>
              </a:ext>
            </a:extLst>
          </p:cNvPr>
          <p:cNvSpPr/>
          <p:nvPr/>
        </p:nvSpPr>
        <p:spPr>
          <a:xfrm>
            <a:off x="1068569" y="5880683"/>
            <a:ext cx="10343568" cy="739352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EF4F767-E323-46FF-938F-DBADFBE4802C}"/>
              </a:ext>
            </a:extLst>
          </p:cNvPr>
          <p:cNvSpPr txBox="1"/>
          <p:nvPr/>
        </p:nvSpPr>
        <p:spPr>
          <a:xfrm>
            <a:off x="1068569" y="5946902"/>
            <a:ext cx="103435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Century Gothic" panose="020B0502020202020204" pitchFamily="34" charset="0"/>
              </a:rPr>
              <a:t>When you have completed the Matchmaker Quiz you will see a listing of different careers that match your interest.  Take time to explore these careers and save 3 career clusters.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71C905F-23F7-4CCA-9A68-E13885DAF257}"/>
              </a:ext>
            </a:extLst>
          </p:cNvPr>
          <p:cNvSpPr/>
          <p:nvPr/>
        </p:nvSpPr>
        <p:spPr>
          <a:xfrm>
            <a:off x="7393704" y="1899036"/>
            <a:ext cx="3288063" cy="362930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382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46489-4393-4746-9E22-BFF085577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Style Quiz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2B226CC-2892-46DD-8DC4-D91B6125DD6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296712" y="2120941"/>
            <a:ext cx="2672482" cy="2885780"/>
          </a:xfrm>
        </p:spPr>
      </p:pic>
      <p:pic>
        <p:nvPicPr>
          <p:cNvPr id="6" name="Content Placeholder 8">
            <a:extLst>
              <a:ext uri="{FF2B5EF4-FFF2-40B4-BE49-F238E27FC236}">
                <a16:creationId xmlns:a16="http://schemas.microsoft.com/office/drawing/2014/main" id="{32861AC4-51D1-4B43-A0DE-52EA58B762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918" y="2106084"/>
            <a:ext cx="4515480" cy="543001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DA1FE63C-7DD3-45F8-A2D0-847CAEB83587}"/>
              </a:ext>
            </a:extLst>
          </p:cNvPr>
          <p:cNvSpPr/>
          <p:nvPr/>
        </p:nvSpPr>
        <p:spPr>
          <a:xfrm>
            <a:off x="737118" y="2015412"/>
            <a:ext cx="4254760" cy="77444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2A47283-9C4C-4002-84E2-B581BE75A35F}"/>
              </a:ext>
            </a:extLst>
          </p:cNvPr>
          <p:cNvSpPr/>
          <p:nvPr/>
        </p:nvSpPr>
        <p:spPr>
          <a:xfrm>
            <a:off x="8229600" y="2015412"/>
            <a:ext cx="2810312" cy="305992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8E7BD2E-F6AE-4988-8DD6-AD60AA9F9539}"/>
              </a:ext>
            </a:extLst>
          </p:cNvPr>
          <p:cNvSpPr txBox="1"/>
          <p:nvPr/>
        </p:nvSpPr>
        <p:spPr>
          <a:xfrm>
            <a:off x="1788254" y="3563831"/>
            <a:ext cx="29529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1: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About Me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D440957-7345-40E7-A114-44D376CB382A}"/>
              </a:ext>
            </a:extLst>
          </p:cNvPr>
          <p:cNvCxnSpPr/>
          <p:nvPr/>
        </p:nvCxnSpPr>
        <p:spPr>
          <a:xfrm flipV="1">
            <a:off x="2827090" y="2961314"/>
            <a:ext cx="0" cy="75500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821EC202-0398-4845-BE38-96AA25ED7297}"/>
              </a:ext>
            </a:extLst>
          </p:cNvPr>
          <p:cNvSpPr txBox="1"/>
          <p:nvPr/>
        </p:nvSpPr>
        <p:spPr>
          <a:xfrm>
            <a:off x="6165072" y="4103679"/>
            <a:ext cx="22998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2: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Start the Quiz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79368D1-7FAB-463A-955F-A7638E341311}"/>
              </a:ext>
            </a:extLst>
          </p:cNvPr>
          <p:cNvCxnSpPr>
            <a:cxnSpLocks/>
          </p:cNvCxnSpPr>
          <p:nvPr/>
        </p:nvCxnSpPr>
        <p:spPr>
          <a:xfrm>
            <a:off x="7619870" y="4230970"/>
            <a:ext cx="1500232" cy="53331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42708A56-E895-495D-849D-40B4808E8376}"/>
              </a:ext>
            </a:extLst>
          </p:cNvPr>
          <p:cNvSpPr/>
          <p:nvPr/>
        </p:nvSpPr>
        <p:spPr>
          <a:xfrm>
            <a:off x="1216404" y="5407610"/>
            <a:ext cx="8850385" cy="922789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C187964-5408-47FB-913E-5D5C4565A652}"/>
              </a:ext>
            </a:extLst>
          </p:cNvPr>
          <p:cNvSpPr txBox="1"/>
          <p:nvPr/>
        </p:nvSpPr>
        <p:spPr>
          <a:xfrm>
            <a:off x="1369797" y="5489318"/>
            <a:ext cx="826315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Century Gothic" panose="020B0502020202020204" pitchFamily="34" charset="0"/>
              </a:rPr>
              <a:t>This quiz will give you an idea of how you learn best.</a:t>
            </a:r>
          </a:p>
          <a:p>
            <a:pPr algn="ctr"/>
            <a:endParaRPr lang="en-US" sz="1400" b="1" dirty="0">
              <a:latin typeface="Century Gothic" panose="020B0502020202020204" pitchFamily="34" charset="0"/>
            </a:endParaRPr>
          </a:p>
          <a:p>
            <a:pPr algn="ctr"/>
            <a:r>
              <a:rPr lang="en-US" sz="1400" b="1" dirty="0">
                <a:latin typeface="Century Gothic" panose="020B0502020202020204" pitchFamily="34" charset="0"/>
              </a:rPr>
              <a:t>Visual ~ Auditory ~ Tactile</a:t>
            </a:r>
          </a:p>
        </p:txBody>
      </p:sp>
    </p:spTree>
    <p:extLst>
      <p:ext uri="{BB962C8B-B14F-4D97-AF65-F5344CB8AC3E}">
        <p14:creationId xmlns:p14="http://schemas.microsoft.com/office/powerpoint/2010/main" val="592542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46489-4393-4746-9E22-BFF085577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Personality Style Quiz</a:t>
            </a:r>
          </a:p>
        </p:txBody>
      </p:sp>
      <p:pic>
        <p:nvPicPr>
          <p:cNvPr id="6" name="Content Placeholder 8">
            <a:extLst>
              <a:ext uri="{FF2B5EF4-FFF2-40B4-BE49-F238E27FC236}">
                <a16:creationId xmlns:a16="http://schemas.microsoft.com/office/drawing/2014/main" id="{32861AC4-51D1-4B43-A0DE-52EA58B762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918" y="2106084"/>
            <a:ext cx="4515480" cy="543001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DA1FE63C-7DD3-45F8-A2D0-847CAEB83587}"/>
              </a:ext>
            </a:extLst>
          </p:cNvPr>
          <p:cNvSpPr/>
          <p:nvPr/>
        </p:nvSpPr>
        <p:spPr>
          <a:xfrm>
            <a:off x="737118" y="2015412"/>
            <a:ext cx="4254760" cy="77444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2A47283-9C4C-4002-84E2-B581BE75A35F}"/>
              </a:ext>
            </a:extLst>
          </p:cNvPr>
          <p:cNvSpPr/>
          <p:nvPr/>
        </p:nvSpPr>
        <p:spPr>
          <a:xfrm>
            <a:off x="8229600" y="2015412"/>
            <a:ext cx="2810312" cy="305992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8E7BD2E-F6AE-4988-8DD6-AD60AA9F9539}"/>
              </a:ext>
            </a:extLst>
          </p:cNvPr>
          <p:cNvSpPr txBox="1"/>
          <p:nvPr/>
        </p:nvSpPr>
        <p:spPr>
          <a:xfrm>
            <a:off x="1788254" y="3563831"/>
            <a:ext cx="29529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1: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About Me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D440957-7345-40E7-A114-44D376CB382A}"/>
              </a:ext>
            </a:extLst>
          </p:cNvPr>
          <p:cNvCxnSpPr/>
          <p:nvPr/>
        </p:nvCxnSpPr>
        <p:spPr>
          <a:xfrm flipV="1">
            <a:off x="2827090" y="2961314"/>
            <a:ext cx="0" cy="75500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821EC202-0398-4845-BE38-96AA25ED7297}"/>
              </a:ext>
            </a:extLst>
          </p:cNvPr>
          <p:cNvSpPr txBox="1"/>
          <p:nvPr/>
        </p:nvSpPr>
        <p:spPr>
          <a:xfrm>
            <a:off x="6165072" y="4103679"/>
            <a:ext cx="22998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2: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Start the Quiz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2708A56-E895-495D-849D-40B4808E8376}"/>
              </a:ext>
            </a:extLst>
          </p:cNvPr>
          <p:cNvSpPr/>
          <p:nvPr/>
        </p:nvSpPr>
        <p:spPr>
          <a:xfrm>
            <a:off x="1191237" y="5410899"/>
            <a:ext cx="9060110" cy="922789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C187964-5408-47FB-913E-5D5C4565A652}"/>
              </a:ext>
            </a:extLst>
          </p:cNvPr>
          <p:cNvSpPr txBox="1"/>
          <p:nvPr/>
        </p:nvSpPr>
        <p:spPr>
          <a:xfrm>
            <a:off x="1589714" y="5684614"/>
            <a:ext cx="82631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Century Gothic" panose="020B0502020202020204" pitchFamily="34" charset="0"/>
              </a:rPr>
              <a:t>This quiz will give you an idea of what careers best suit you.</a:t>
            </a:r>
          </a:p>
          <a:p>
            <a:pPr algn="ctr"/>
            <a:endParaRPr lang="en-US" b="1" dirty="0">
              <a:latin typeface="Century Gothic" panose="020B0502020202020204" pitchFamily="34" charset="0"/>
            </a:endParaRPr>
          </a:p>
        </p:txBody>
      </p:sp>
      <p:pic>
        <p:nvPicPr>
          <p:cNvPr id="19" name="Content Placeholder 18">
            <a:extLst>
              <a:ext uri="{FF2B5EF4-FFF2-40B4-BE49-F238E27FC236}">
                <a16:creationId xmlns:a16="http://schemas.microsoft.com/office/drawing/2014/main" id="{59216400-CEB8-4E50-9610-6677EA27CD4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8369986" y="2097744"/>
            <a:ext cx="2598312" cy="2791226"/>
          </a:xfrm>
        </p:spPr>
      </p:pic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79368D1-7FAB-463A-955F-A7638E341311}"/>
              </a:ext>
            </a:extLst>
          </p:cNvPr>
          <p:cNvCxnSpPr>
            <a:cxnSpLocks/>
          </p:cNvCxnSpPr>
          <p:nvPr/>
        </p:nvCxnSpPr>
        <p:spPr>
          <a:xfrm>
            <a:off x="7619870" y="4230970"/>
            <a:ext cx="1500232" cy="53331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05060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6FC378-20FB-42F7-8809-FC9DA4B72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Explore Schools and Careers</a:t>
            </a:r>
          </a:p>
        </p:txBody>
      </p:sp>
      <p:pic>
        <p:nvPicPr>
          <p:cNvPr id="4" name="Content Placeholder 8">
            <a:extLst>
              <a:ext uri="{FF2B5EF4-FFF2-40B4-BE49-F238E27FC236}">
                <a16:creationId xmlns:a16="http://schemas.microsoft.com/office/drawing/2014/main" id="{F7FA4C7B-8C02-4EE2-839F-5544B4E3B3A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00778" y="2105970"/>
            <a:ext cx="4515480" cy="543001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98BAD92-F267-405F-9415-703D2D6746BB}"/>
              </a:ext>
            </a:extLst>
          </p:cNvPr>
          <p:cNvSpPr/>
          <p:nvPr/>
        </p:nvSpPr>
        <p:spPr>
          <a:xfrm>
            <a:off x="578840" y="1937857"/>
            <a:ext cx="4823670" cy="88923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F3F337FF-DDB4-4346-9E55-AAF3706CBB42}"/>
              </a:ext>
            </a:extLst>
          </p:cNvPr>
          <p:cNvCxnSpPr/>
          <p:nvPr/>
        </p:nvCxnSpPr>
        <p:spPr>
          <a:xfrm flipV="1">
            <a:off x="3582099" y="2667699"/>
            <a:ext cx="0" cy="72145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908841FC-292B-4936-B25D-0CD30BDB21A0}"/>
              </a:ext>
            </a:extLst>
          </p:cNvPr>
          <p:cNvSpPr txBox="1"/>
          <p:nvPr/>
        </p:nvSpPr>
        <p:spPr>
          <a:xfrm>
            <a:off x="2785145" y="3207239"/>
            <a:ext cx="16442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1: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Explore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7612547-7DC5-46F2-9159-786D1B21BF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8840" y="4303807"/>
            <a:ext cx="5863905" cy="733527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25593707-0A98-4350-A168-A4AFA5F31288}"/>
              </a:ext>
            </a:extLst>
          </p:cNvPr>
          <p:cNvSpPr/>
          <p:nvPr/>
        </p:nvSpPr>
        <p:spPr>
          <a:xfrm>
            <a:off x="578840" y="4298171"/>
            <a:ext cx="5931017" cy="73352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91AEADE-1AEA-42EE-ABD0-32A83137D085}"/>
              </a:ext>
            </a:extLst>
          </p:cNvPr>
          <p:cNvCxnSpPr/>
          <p:nvPr/>
        </p:nvCxnSpPr>
        <p:spPr>
          <a:xfrm flipV="1">
            <a:off x="1645640" y="4858623"/>
            <a:ext cx="0" cy="72145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FB24E90E-2CDD-42E7-AF1B-8137E9E37DB0}"/>
              </a:ext>
            </a:extLst>
          </p:cNvPr>
          <p:cNvCxnSpPr/>
          <p:nvPr/>
        </p:nvCxnSpPr>
        <p:spPr>
          <a:xfrm flipV="1">
            <a:off x="4851633" y="4858623"/>
            <a:ext cx="0" cy="72145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FBCB54A4-6043-47A6-B5CA-4F3D9369E7E0}"/>
              </a:ext>
            </a:extLst>
          </p:cNvPr>
          <p:cNvSpPr txBox="1"/>
          <p:nvPr/>
        </p:nvSpPr>
        <p:spPr>
          <a:xfrm>
            <a:off x="838200" y="5580076"/>
            <a:ext cx="20643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2: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Explore Careers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531D1FB-8578-4E37-AE35-8C761133EA6F}"/>
              </a:ext>
            </a:extLst>
          </p:cNvPr>
          <p:cNvSpPr txBox="1"/>
          <p:nvPr/>
        </p:nvSpPr>
        <p:spPr>
          <a:xfrm>
            <a:off x="4029513" y="5611672"/>
            <a:ext cx="20643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3: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Explore Schools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F8863FE-C8A8-4E47-8313-3DC441D32281}"/>
              </a:ext>
            </a:extLst>
          </p:cNvPr>
          <p:cNvSpPr/>
          <p:nvPr/>
        </p:nvSpPr>
        <p:spPr>
          <a:xfrm>
            <a:off x="6929306" y="2734811"/>
            <a:ext cx="4999837" cy="1241571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F594C37-C0F1-4D68-ACF3-F0D01DA76D72}"/>
              </a:ext>
            </a:extLst>
          </p:cNvPr>
          <p:cNvSpPr txBox="1"/>
          <p:nvPr/>
        </p:nvSpPr>
        <p:spPr>
          <a:xfrm>
            <a:off x="7053744" y="2825140"/>
            <a:ext cx="470622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Century Gothic" panose="020B0502020202020204" pitchFamily="34" charset="0"/>
              </a:rPr>
              <a:t>Save at least 3 Careers and 3 Schools</a:t>
            </a:r>
          </a:p>
        </p:txBody>
      </p:sp>
    </p:spTree>
    <p:extLst>
      <p:ext uri="{BB962C8B-B14F-4D97-AF65-F5344CB8AC3E}">
        <p14:creationId xmlns:p14="http://schemas.microsoft.com/office/powerpoint/2010/main" val="31878811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AD3A0-FB1D-4EDB-9D11-A3D2BFE92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Record Experiences ~ Resume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FF83593-F78E-41A7-8E69-69928A8BE02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55529" y="2206014"/>
            <a:ext cx="3540467" cy="736358"/>
          </a:xfr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641ED43-0F5A-410E-997C-53F848BC2E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1522" y="4141563"/>
            <a:ext cx="4039164" cy="2143424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BAD46D04-F632-4F79-80E2-007DC0B7E708}"/>
              </a:ext>
            </a:extLst>
          </p:cNvPr>
          <p:cNvSpPr/>
          <p:nvPr/>
        </p:nvSpPr>
        <p:spPr>
          <a:xfrm>
            <a:off x="672859" y="2027836"/>
            <a:ext cx="3705808" cy="79789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2E65D8A-A700-423B-9F43-B59D66E00E80}"/>
              </a:ext>
            </a:extLst>
          </p:cNvPr>
          <p:cNvSpPr/>
          <p:nvPr/>
        </p:nvSpPr>
        <p:spPr>
          <a:xfrm>
            <a:off x="671522" y="4115615"/>
            <a:ext cx="4039164" cy="21953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BF5E37A-9335-4999-9E7F-BDFBE299A65B}"/>
              </a:ext>
            </a:extLst>
          </p:cNvPr>
          <p:cNvSpPr txBox="1"/>
          <p:nvPr/>
        </p:nvSpPr>
        <p:spPr>
          <a:xfrm>
            <a:off x="6585358" y="2027836"/>
            <a:ext cx="539412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Objective:</a:t>
            </a:r>
          </a:p>
          <a:p>
            <a:r>
              <a:rPr lang="en-US" sz="1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Click Add ~ Update Resume</a:t>
            </a:r>
          </a:p>
          <a:p>
            <a:endParaRPr lang="en-US" sz="1200" b="1" dirty="0">
              <a:latin typeface="Century Gothic" panose="020B0502020202020204" pitchFamily="34" charset="0"/>
            </a:endParaRPr>
          </a:p>
          <a:p>
            <a:r>
              <a:rPr lang="en-US" sz="1200" b="1" dirty="0">
                <a:solidFill>
                  <a:srgbClr val="FFC000"/>
                </a:solidFill>
                <a:latin typeface="Century Gothic" panose="020B0502020202020204" pitchFamily="34" charset="0"/>
              </a:rPr>
              <a:t>Education:</a:t>
            </a:r>
          </a:p>
          <a:p>
            <a:r>
              <a:rPr lang="en-US" sz="1200" b="1" dirty="0">
                <a:solidFill>
                  <a:srgbClr val="FFC000"/>
                </a:solidFill>
                <a:latin typeface="Century Gothic" panose="020B0502020202020204" pitchFamily="34" charset="0"/>
              </a:rPr>
              <a:t>Click Add ~ Add New ~ Update Resume</a:t>
            </a:r>
          </a:p>
          <a:p>
            <a:endParaRPr lang="en-US" sz="1200" b="1" dirty="0">
              <a:latin typeface="Century Gothic" panose="020B0502020202020204" pitchFamily="34" charset="0"/>
            </a:endParaRPr>
          </a:p>
          <a:p>
            <a:r>
              <a:rPr lang="en-US" sz="1200" b="1" dirty="0">
                <a:solidFill>
                  <a:srgbClr val="00B050"/>
                </a:solidFill>
                <a:latin typeface="Century Gothic" panose="020B0502020202020204" pitchFamily="34" charset="0"/>
              </a:rPr>
              <a:t>Skills:</a:t>
            </a:r>
          </a:p>
          <a:p>
            <a:r>
              <a:rPr lang="en-US" sz="1200" b="1" dirty="0">
                <a:solidFill>
                  <a:srgbClr val="00B050"/>
                </a:solidFill>
                <a:latin typeface="Century Gothic" panose="020B0502020202020204" pitchFamily="34" charset="0"/>
              </a:rPr>
              <a:t>Click Add ~ Add New ~ Update Resume</a:t>
            </a:r>
          </a:p>
          <a:p>
            <a:endParaRPr lang="en-US" sz="1200" b="1" dirty="0">
              <a:latin typeface="Century Gothic" panose="020B0502020202020204" pitchFamily="34" charset="0"/>
            </a:endParaRPr>
          </a:p>
          <a:p>
            <a:r>
              <a:rPr lang="en-US" sz="1200" b="1" dirty="0">
                <a:solidFill>
                  <a:srgbClr val="00B0F0"/>
                </a:solidFill>
                <a:latin typeface="Century Gothic" panose="020B0502020202020204" pitchFamily="34" charset="0"/>
              </a:rPr>
              <a:t>Work Experience:</a:t>
            </a:r>
          </a:p>
          <a:p>
            <a:r>
              <a:rPr lang="en-US" sz="1200" b="1" dirty="0">
                <a:solidFill>
                  <a:srgbClr val="00B0F0"/>
                </a:solidFill>
                <a:latin typeface="Century Gothic" panose="020B0502020202020204" pitchFamily="34" charset="0"/>
              </a:rPr>
              <a:t>Click Add ~ Add New ~ Update Resume</a:t>
            </a:r>
          </a:p>
          <a:p>
            <a:endParaRPr lang="en-US" sz="1200" b="1" dirty="0">
              <a:latin typeface="Century Gothic" panose="020B0502020202020204" pitchFamily="34" charset="0"/>
            </a:endParaRPr>
          </a:p>
          <a:p>
            <a:r>
              <a:rPr lang="en-US" sz="12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Volunteer Experience:</a:t>
            </a:r>
          </a:p>
          <a:p>
            <a:r>
              <a:rPr lang="en-US" sz="12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Click Add ~ Add New ~ Update Resume</a:t>
            </a:r>
          </a:p>
          <a:p>
            <a:endParaRPr lang="en-US" sz="1200" b="1" dirty="0">
              <a:latin typeface="Century Gothic" panose="020B0502020202020204" pitchFamily="34" charset="0"/>
            </a:endParaRPr>
          </a:p>
          <a:p>
            <a:r>
              <a:rPr lang="en-US" sz="1200" b="1" dirty="0">
                <a:solidFill>
                  <a:srgbClr val="CC66FF"/>
                </a:solidFill>
                <a:latin typeface="Century Gothic" panose="020B0502020202020204" pitchFamily="34" charset="0"/>
              </a:rPr>
              <a:t>Awards &amp; Achievements:</a:t>
            </a:r>
          </a:p>
          <a:p>
            <a:r>
              <a:rPr lang="en-US" sz="1200" b="1" dirty="0">
                <a:solidFill>
                  <a:srgbClr val="CC66FF"/>
                </a:solidFill>
                <a:latin typeface="Century Gothic" panose="020B0502020202020204" pitchFamily="34" charset="0"/>
              </a:rPr>
              <a:t>Click Add ~ Add New ~ Update Resume</a:t>
            </a:r>
          </a:p>
          <a:p>
            <a:endParaRPr lang="en-US" sz="1200" b="1" dirty="0">
              <a:latin typeface="Century Gothic" panose="020B0502020202020204" pitchFamily="34" charset="0"/>
            </a:endParaRPr>
          </a:p>
          <a:p>
            <a:r>
              <a:rPr lang="en-US" sz="1200" b="1" dirty="0">
                <a:solidFill>
                  <a:srgbClr val="7030A0"/>
                </a:solidFill>
                <a:latin typeface="Century Gothic" panose="020B0502020202020204" pitchFamily="34" charset="0"/>
              </a:rPr>
              <a:t>Activities &amp; Interests:</a:t>
            </a:r>
          </a:p>
          <a:p>
            <a:r>
              <a:rPr lang="en-US" sz="1200" b="1" dirty="0">
                <a:solidFill>
                  <a:srgbClr val="7030A0"/>
                </a:solidFill>
                <a:latin typeface="Century Gothic" panose="020B0502020202020204" pitchFamily="34" charset="0"/>
              </a:rPr>
              <a:t>Click Add ~ Select Saved Interests or Add New ~ Update Resume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61660392-A768-4A6B-897E-BA50E36F9664}"/>
              </a:ext>
            </a:extLst>
          </p:cNvPr>
          <p:cNvCxnSpPr>
            <a:cxnSpLocks/>
          </p:cNvCxnSpPr>
          <p:nvPr/>
        </p:nvCxnSpPr>
        <p:spPr>
          <a:xfrm flipH="1" flipV="1">
            <a:off x="2449587" y="2625471"/>
            <a:ext cx="897621" cy="42646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385FCD53-B407-472A-B172-DFBDEBCE86EA}"/>
              </a:ext>
            </a:extLst>
          </p:cNvPr>
          <p:cNvSpPr txBox="1"/>
          <p:nvPr/>
        </p:nvSpPr>
        <p:spPr>
          <a:xfrm>
            <a:off x="3391949" y="2942372"/>
            <a:ext cx="22146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1: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About Me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47FAA20B-F657-4513-AFF8-403A65927BDB}"/>
              </a:ext>
            </a:extLst>
          </p:cNvPr>
          <p:cNvCxnSpPr>
            <a:cxnSpLocks/>
          </p:cNvCxnSpPr>
          <p:nvPr/>
        </p:nvCxnSpPr>
        <p:spPr>
          <a:xfrm flipH="1" flipV="1">
            <a:off x="4301590" y="5600254"/>
            <a:ext cx="897621" cy="42646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0ECEB454-AE49-4079-869E-878BDB1CAEB2}"/>
              </a:ext>
            </a:extLst>
          </p:cNvPr>
          <p:cNvSpPr txBox="1"/>
          <p:nvPr/>
        </p:nvSpPr>
        <p:spPr>
          <a:xfrm>
            <a:off x="4750400" y="6096123"/>
            <a:ext cx="22146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2: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Resume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83E9A83-AE5E-4A89-BA3A-CF9CC4E9A80B}"/>
              </a:ext>
            </a:extLst>
          </p:cNvPr>
          <p:cNvSpPr txBox="1"/>
          <p:nvPr/>
        </p:nvSpPr>
        <p:spPr>
          <a:xfrm>
            <a:off x="9678099" y="1944404"/>
            <a:ext cx="22146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3: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Complete Each Section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927ED172-3AC2-4DC0-B458-5AFFD389CC0C}"/>
              </a:ext>
            </a:extLst>
          </p:cNvPr>
          <p:cNvCxnSpPr>
            <a:cxnSpLocks/>
          </p:cNvCxnSpPr>
          <p:nvPr/>
        </p:nvCxnSpPr>
        <p:spPr>
          <a:xfrm flipH="1">
            <a:off x="10310070" y="2719703"/>
            <a:ext cx="756408" cy="59394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7012758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AnalogousFromLightSeedRightStep">
      <a:dk1>
        <a:srgbClr val="000000"/>
      </a:dk1>
      <a:lt1>
        <a:srgbClr val="FFFFFF"/>
      </a:lt1>
      <a:dk2>
        <a:srgbClr val="242F41"/>
      </a:dk2>
      <a:lt2>
        <a:srgbClr val="E2E3E8"/>
      </a:lt2>
      <a:accent1>
        <a:srgbClr val="AAA080"/>
      </a:accent1>
      <a:accent2>
        <a:srgbClr val="9CA671"/>
      </a:accent2>
      <a:accent3>
        <a:srgbClr val="8FA87F"/>
      </a:accent3>
      <a:accent4>
        <a:srgbClr val="76AD78"/>
      </a:accent4>
      <a:accent5>
        <a:srgbClr val="81AB93"/>
      </a:accent5>
      <a:accent6>
        <a:srgbClr val="74AAA2"/>
      </a:accent6>
      <a:hlink>
        <a:srgbClr val="6979AE"/>
      </a:hlink>
      <a:folHlink>
        <a:srgbClr val="7F7F7F"/>
      </a:folHlink>
    </a:clrScheme>
    <a:fontScheme name="Custom 2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0a46df75-301c-4164-8635-f353da3eb736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0BBFF86ED0F046AF3D8DAD57750127" ma:contentTypeVersion="15" ma:contentTypeDescription="Create a new document." ma:contentTypeScope="" ma:versionID="d8b15f953890b0654f09d611f3d27069">
  <xsd:schema xmlns:xsd="http://www.w3.org/2001/XMLSchema" xmlns:xs="http://www.w3.org/2001/XMLSchema" xmlns:p="http://schemas.microsoft.com/office/2006/metadata/properties" xmlns:ns3="0a46df75-301c-4164-8635-f353da3eb736" xmlns:ns4="e5b74a98-e59a-4f17-98b9-3656c21e0f74" targetNamespace="http://schemas.microsoft.com/office/2006/metadata/properties" ma:root="true" ma:fieldsID="5fb1506ad91ab123facbe5d4c52c5663" ns3:_="" ns4:_="">
    <xsd:import namespace="0a46df75-301c-4164-8635-f353da3eb736"/>
    <xsd:import namespace="e5b74a98-e59a-4f17-98b9-3656c21e0f7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_activity" minOccurs="0"/>
                <xsd:element ref="ns3:MediaServiceObjectDetectorVersion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46df75-301c-4164-8635-f353da3eb73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_activity" ma:index="20" nillable="true" ma:displayName="_activity" ma:hidden="true" ma:internalName="_activity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b74a98-e59a-4f17-98b9-3656c21e0f7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B758D5F-C52C-4779-80C5-FAF8D22BE8B3}">
  <ds:schemaRefs>
    <ds:schemaRef ds:uri="http://schemas.microsoft.com/office/2006/metadata/properties"/>
    <ds:schemaRef ds:uri="http://schemas.microsoft.com/office/infopath/2007/PartnerControls"/>
    <ds:schemaRef ds:uri="0a46df75-301c-4164-8635-f353da3eb736"/>
  </ds:schemaRefs>
</ds:datastoreItem>
</file>

<file path=customXml/itemProps2.xml><?xml version="1.0" encoding="utf-8"?>
<ds:datastoreItem xmlns:ds="http://schemas.openxmlformats.org/officeDocument/2006/customXml" ds:itemID="{50F5C276-FF74-406C-8466-6D717A43E10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EF92DAA-C5FC-4EA5-AC4A-777DE237CEE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a46df75-301c-4164-8635-f353da3eb736"/>
    <ds:schemaRef ds:uri="e5b74a98-e59a-4f17-98b9-3656c21e0f7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440</Words>
  <Application>Microsoft Office PowerPoint</Application>
  <PresentationFormat>Widescreen</PresentationFormat>
  <Paragraphs>106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Century Gothic</vt:lpstr>
      <vt:lpstr>Modern Love</vt:lpstr>
      <vt:lpstr>The Hand</vt:lpstr>
      <vt:lpstr>SketchyVTI</vt:lpstr>
      <vt:lpstr>Class of 2025 Educational Development Plan EDP</vt:lpstr>
      <vt:lpstr>Create an Academic Goal</vt:lpstr>
      <vt:lpstr>Create a Career Plan</vt:lpstr>
      <vt:lpstr>Personal Interests</vt:lpstr>
      <vt:lpstr>Career Matchmaker Quiz</vt:lpstr>
      <vt:lpstr>Learning Style Quiz</vt:lpstr>
      <vt:lpstr>Personality Style Quiz</vt:lpstr>
      <vt:lpstr>Explore Schools and Careers</vt:lpstr>
      <vt:lpstr>Record Experiences ~ Resume</vt:lpstr>
      <vt:lpstr>Work Life Balance</vt:lpstr>
      <vt:lpstr>Workplace Skills and Attitudes</vt:lpstr>
      <vt:lpstr>Entrepreneurial Skills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 of 2024 Educational Development Plan EDP</dc:title>
  <dc:creator>JOHNSON, WENDY</dc:creator>
  <cp:lastModifiedBy>JOHNSON, WENDY</cp:lastModifiedBy>
  <cp:revision>3</cp:revision>
  <dcterms:created xsi:type="dcterms:W3CDTF">2023-10-30T12:29:44Z</dcterms:created>
  <dcterms:modified xsi:type="dcterms:W3CDTF">2023-11-27T17:05:53Z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0x010100410BBFF86ED0F046AF3D8DAD57750127</vt:lpwstr>
  </property>
</Properties>
</file>